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74"/>
  </p:notesMasterIdLst>
  <p:handoutMasterIdLst>
    <p:handoutMasterId r:id="rId75"/>
  </p:handoutMasterIdLst>
  <p:sldIdLst>
    <p:sldId id="272" r:id="rId5"/>
    <p:sldId id="2789" r:id="rId6"/>
    <p:sldId id="2757" r:id="rId7"/>
    <p:sldId id="2754" r:id="rId8"/>
    <p:sldId id="2756" r:id="rId9"/>
    <p:sldId id="2755" r:id="rId10"/>
    <p:sldId id="2758" r:id="rId11"/>
    <p:sldId id="2759" r:id="rId12"/>
    <p:sldId id="2760" r:id="rId13"/>
    <p:sldId id="2780" r:id="rId14"/>
    <p:sldId id="2761" r:id="rId15"/>
    <p:sldId id="2765" r:id="rId16"/>
    <p:sldId id="2770" r:id="rId17"/>
    <p:sldId id="2771" r:id="rId18"/>
    <p:sldId id="2772" r:id="rId19"/>
    <p:sldId id="2781" r:id="rId20"/>
    <p:sldId id="2763" r:id="rId21"/>
    <p:sldId id="2773" r:id="rId22"/>
    <p:sldId id="2774" r:id="rId23"/>
    <p:sldId id="2764" r:id="rId24"/>
    <p:sldId id="2778" r:id="rId25"/>
    <p:sldId id="2783" r:id="rId26"/>
    <p:sldId id="2785" r:id="rId27"/>
    <p:sldId id="2786" r:id="rId28"/>
    <p:sldId id="2787" r:id="rId29"/>
    <p:sldId id="2788" r:id="rId30"/>
    <p:sldId id="2784" r:id="rId31"/>
    <p:sldId id="2779" r:id="rId32"/>
    <p:sldId id="2766" r:id="rId33"/>
    <p:sldId id="2782" r:id="rId34"/>
    <p:sldId id="2790" r:id="rId35"/>
    <p:sldId id="2767" r:id="rId36"/>
    <p:sldId id="2791" r:id="rId37"/>
    <p:sldId id="2820" r:id="rId38"/>
    <p:sldId id="2800" r:id="rId39"/>
    <p:sldId id="2792" r:id="rId40"/>
    <p:sldId id="2793" r:id="rId41"/>
    <p:sldId id="2794" r:id="rId42"/>
    <p:sldId id="2801" r:id="rId43"/>
    <p:sldId id="2795" r:id="rId44"/>
    <p:sldId id="2796" r:id="rId45"/>
    <p:sldId id="2768" r:id="rId46"/>
    <p:sldId id="2797" r:id="rId47"/>
    <p:sldId id="2822" r:id="rId48"/>
    <p:sldId id="2798" r:id="rId49"/>
    <p:sldId id="2799" r:id="rId50"/>
    <p:sldId id="2810" r:id="rId51"/>
    <p:sldId id="2809" r:id="rId52"/>
    <p:sldId id="2804" r:id="rId53"/>
    <p:sldId id="2802" r:id="rId54"/>
    <p:sldId id="2803" r:id="rId55"/>
    <p:sldId id="2811" r:id="rId56"/>
    <p:sldId id="2805" r:id="rId57"/>
    <p:sldId id="2806" r:id="rId58"/>
    <p:sldId id="2807" r:id="rId59"/>
    <p:sldId id="2823" r:id="rId60"/>
    <p:sldId id="2776" r:id="rId61"/>
    <p:sldId id="2775" r:id="rId62"/>
    <p:sldId id="2777" r:id="rId63"/>
    <p:sldId id="2769" r:id="rId64"/>
    <p:sldId id="2808" r:id="rId65"/>
    <p:sldId id="2813" r:id="rId66"/>
    <p:sldId id="2814" r:id="rId67"/>
    <p:sldId id="2812" r:id="rId68"/>
    <p:sldId id="2817" r:id="rId69"/>
    <p:sldId id="2818" r:id="rId70"/>
    <p:sldId id="2815" r:id="rId71"/>
    <p:sldId id="2816" r:id="rId72"/>
    <p:sldId id="2819" r:id="rId73"/>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4" userDrawn="1">
          <p15:clr>
            <a:srgbClr val="A4A3A4"/>
          </p15:clr>
        </p15:guide>
        <p15:guide id="2" pos="2880">
          <p15:clr>
            <a:srgbClr val="A4A3A4"/>
          </p15:clr>
        </p15:guide>
        <p15:guide id="3" orient="horz" pos="348" userDrawn="1">
          <p15:clr>
            <a:srgbClr val="A4A3A4"/>
          </p15:clr>
        </p15:guide>
        <p15:guide id="4" pos="4920" userDrawn="1">
          <p15:clr>
            <a:srgbClr val="A4A3A4"/>
          </p15:clr>
        </p15:guide>
        <p15:guide id="5" orient="horz" pos="1836">
          <p15:clr>
            <a:srgbClr val="A4A3A4"/>
          </p15:clr>
        </p15:guide>
        <p15:guide id="6" orient="horz" pos="228"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cy State" initials="SS" lastIdx="1" clrIdx="0">
    <p:extLst>
      <p:ext uri="{19B8F6BF-5375-455C-9EA6-DF929625EA0E}">
        <p15:presenceInfo xmlns:p15="http://schemas.microsoft.com/office/powerpoint/2012/main" userId="S::sstate@acmarketingpr.com::ce03abe1-b5de-45e5-ba30-876683a6f304" providerId="AD"/>
      </p:ext>
    </p:extLst>
  </p:cmAuthor>
  <p:cmAuthor id="2" name="Amy Koehlmoos" initials="AK" lastIdx="1" clrIdx="1">
    <p:extLst>
      <p:ext uri="{19B8F6BF-5375-455C-9EA6-DF929625EA0E}">
        <p15:presenceInfo xmlns:p15="http://schemas.microsoft.com/office/powerpoint/2012/main" userId="S::akoehlmoos@acmarketingpr.com::5abf7334-3b40-4f2d-bae9-a9f126fc08f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9D3E"/>
    <a:srgbClr val="919D9D"/>
    <a:srgbClr val="576161"/>
    <a:srgbClr val="6DBE40"/>
    <a:srgbClr val="5D6767"/>
    <a:srgbClr val="F08F1F"/>
    <a:srgbClr val="0057B8"/>
    <a:srgbClr val="784E90"/>
    <a:srgbClr val="F3D03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77"/>
    <p:restoredTop sz="92863"/>
  </p:normalViewPr>
  <p:slideViewPr>
    <p:cSldViewPr snapToGrid="0">
      <p:cViewPr>
        <p:scale>
          <a:sx n="258" d="100"/>
          <a:sy n="258" d="100"/>
        </p:scale>
        <p:origin x="1712" y="144"/>
      </p:cViewPr>
      <p:guideLst>
        <p:guide orient="horz" pos="1644"/>
        <p:guide pos="2880"/>
        <p:guide orient="horz" pos="348"/>
        <p:guide pos="4920"/>
        <p:guide orient="horz" pos="1836"/>
        <p:guide orient="horz" pos="228"/>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1440" tIns="45720" rIns="91440" bIns="45720" rtlCol="0"/>
          <a:lstStyle>
            <a:lvl1pPr algn="r">
              <a:defRPr sz="1200"/>
            </a:lvl1pPr>
          </a:lstStyle>
          <a:p>
            <a:fld id="{A093954A-C201-EB40-9459-342C786798D2}" type="datetimeFigureOut">
              <a:rPr lang="en-US" smtClean="0"/>
              <a:t>1/3/24</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1440" tIns="45720" rIns="91440" bIns="45720" rtlCol="0" anchor="b"/>
          <a:lstStyle>
            <a:lvl1pPr algn="r">
              <a:defRPr sz="1200"/>
            </a:lvl1pPr>
          </a:lstStyle>
          <a:p>
            <a:fld id="{3F52853C-6216-544B-82BE-E4DDDB9FF424}" type="slidenum">
              <a:rPr lang="en-US" smtClean="0"/>
              <a:t>‹#›</a:t>
            </a:fld>
            <a:endParaRPr lang="en-US"/>
          </a:p>
        </p:txBody>
      </p:sp>
    </p:spTree>
    <p:extLst>
      <p:ext uri="{BB962C8B-B14F-4D97-AF65-F5344CB8AC3E}">
        <p14:creationId xmlns:p14="http://schemas.microsoft.com/office/powerpoint/2010/main" val="17896620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en-JM"/>
          </a:p>
        </p:txBody>
      </p:sp>
      <p:sp>
        <p:nvSpPr>
          <p:cNvPr id="3" name="Date Placeholder 2"/>
          <p:cNvSpPr>
            <a:spLocks noGrp="1"/>
          </p:cNvSpPr>
          <p:nvPr>
            <p:ph type="dt" idx="1"/>
          </p:nvPr>
        </p:nvSpPr>
        <p:spPr>
          <a:xfrm>
            <a:off x="3970938" y="0"/>
            <a:ext cx="3037840" cy="464820"/>
          </a:xfrm>
          <a:prstGeom prst="rect">
            <a:avLst/>
          </a:prstGeom>
        </p:spPr>
        <p:txBody>
          <a:bodyPr vert="horz" lIns="91440" tIns="45720" rIns="91440" bIns="45720" rtlCol="0"/>
          <a:lstStyle>
            <a:lvl1pPr algn="r">
              <a:defRPr sz="1200"/>
            </a:lvl1pPr>
          </a:lstStyle>
          <a:p>
            <a:fld id="{7D7D0FC4-79A4-4CD6-9D21-6D2AFDDF42EC}" type="datetimeFigureOut">
              <a:rPr lang="en-JM" smtClean="0"/>
              <a:t>03/01/2024</a:t>
            </a:fld>
            <a:endParaRPr lang="en-JM"/>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0" anchor="ctr"/>
          <a:lstStyle/>
          <a:p>
            <a:endParaRPr lang="en-JM"/>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M"/>
          </a:p>
        </p:txBody>
      </p:sp>
      <p:sp>
        <p:nvSpPr>
          <p:cNvPr id="6" name="Footer Placeholder 5"/>
          <p:cNvSpPr>
            <a:spLocks noGrp="1"/>
          </p:cNvSpPr>
          <p:nvPr>
            <p:ph type="ftr" sz="quarter" idx="4"/>
          </p:nvPr>
        </p:nvSpPr>
        <p:spPr>
          <a:xfrm>
            <a:off x="0" y="8829967"/>
            <a:ext cx="3037840" cy="464820"/>
          </a:xfrm>
          <a:prstGeom prst="rect">
            <a:avLst/>
          </a:prstGeom>
        </p:spPr>
        <p:txBody>
          <a:bodyPr vert="horz" lIns="91440" tIns="45720" rIns="91440" bIns="45720" rtlCol="0" anchor="b"/>
          <a:lstStyle>
            <a:lvl1pPr algn="l">
              <a:defRPr sz="1200"/>
            </a:lvl1pPr>
          </a:lstStyle>
          <a:p>
            <a:endParaRPr lang="en-JM"/>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1440" tIns="45720" rIns="91440" bIns="45720" rtlCol="0" anchor="b"/>
          <a:lstStyle>
            <a:lvl1pPr algn="r">
              <a:defRPr sz="1200"/>
            </a:lvl1pPr>
          </a:lstStyle>
          <a:p>
            <a:fld id="{FEA829E4-7B8F-48ED-BCF8-1C0A3C644052}" type="slidenum">
              <a:rPr lang="en-JM" smtClean="0"/>
              <a:t>‹#›</a:t>
            </a:fld>
            <a:endParaRPr lang="en-JM"/>
          </a:p>
        </p:txBody>
      </p:sp>
    </p:spTree>
    <p:extLst>
      <p:ext uri="{BB962C8B-B14F-4D97-AF65-F5344CB8AC3E}">
        <p14:creationId xmlns:p14="http://schemas.microsoft.com/office/powerpoint/2010/main" val="4870379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loinc.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4</a:t>
            </a:fld>
            <a:endParaRPr lang="en-JM"/>
          </a:p>
        </p:txBody>
      </p:sp>
    </p:spTree>
    <p:extLst>
      <p:ext uri="{BB962C8B-B14F-4D97-AF65-F5344CB8AC3E}">
        <p14:creationId xmlns:p14="http://schemas.microsoft.com/office/powerpoint/2010/main" val="2157096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Cerner/Google/MDIX: how they map </a:t>
            </a:r>
            <a:r>
              <a:rPr lang="en-US" dirty="0" err="1"/>
              <a:t>results.issued</a:t>
            </a:r>
            <a:r>
              <a:rPr lang="en-US" dirty="0"/>
              <a:t>?</a:t>
            </a:r>
          </a:p>
          <a:p>
            <a:endParaRPr lang="en-US" dirty="0"/>
          </a:p>
          <a:p>
            <a:endParaRPr lang="en-US" dirty="0"/>
          </a:p>
          <a:p>
            <a:r>
              <a:rPr lang="en-US" sz="1200" b="1" dirty="0"/>
              <a:t>From Previous recommendation:</a:t>
            </a:r>
          </a:p>
          <a:p>
            <a:r>
              <a:rPr lang="en-US" sz="1200" b="1" i="1" dirty="0">
                <a:solidFill>
                  <a:schemeClr val="accent1"/>
                </a:solidFill>
              </a:rPr>
              <a:t>Coding: </a:t>
            </a:r>
          </a:p>
          <a:p>
            <a:pPr marL="171450" indent="-171450">
              <a:buFont typeface="Arial" panose="020B0604020202020204" pitchFamily="34" charset="0"/>
              <a:buChar char="•"/>
            </a:pPr>
            <a:r>
              <a:rPr lang="en-US" sz="1200" i="1" dirty="0">
                <a:solidFill>
                  <a:schemeClr val="accent1"/>
                </a:solidFill>
              </a:rPr>
              <a:t>Map to </a:t>
            </a:r>
            <a:r>
              <a:rPr lang="en-US" sz="1200" i="1" dirty="0">
                <a:solidFill>
                  <a:schemeClr val="accent1"/>
                </a:solidFill>
                <a:hlinkClick r:id="rId3"/>
              </a:rPr>
              <a:t>http://loinc.org</a:t>
            </a:r>
            <a:r>
              <a:rPr lang="en-US" sz="1200" i="1" dirty="0">
                <a:solidFill>
                  <a:schemeClr val="accent1"/>
                </a:solidFill>
              </a:rPr>
              <a:t> as the system</a:t>
            </a:r>
          </a:p>
          <a:p>
            <a:pPr marL="171450" indent="-171450">
              <a:buFont typeface="Arial" panose="020B0604020202020204" pitchFamily="34" charset="0"/>
              <a:buChar char="•"/>
            </a:pPr>
            <a:r>
              <a:rPr lang="en-US" sz="1200" i="1" dirty="0">
                <a:solidFill>
                  <a:schemeClr val="accent1"/>
                </a:solidFill>
              </a:rPr>
              <a:t>Map the xml </a:t>
            </a:r>
            <a:r>
              <a:rPr lang="en-US" sz="1200" i="1" dirty="0" err="1">
                <a:solidFill>
                  <a:schemeClr val="accent1"/>
                </a:solidFill>
              </a:rPr>
              <a:t>originalText</a:t>
            </a:r>
            <a:r>
              <a:rPr lang="en-US" sz="1200" i="1" dirty="0">
                <a:solidFill>
                  <a:schemeClr val="accent1"/>
                </a:solidFill>
              </a:rPr>
              <a:t> to the “text” field</a:t>
            </a:r>
          </a:p>
          <a:p>
            <a:r>
              <a:rPr lang="en-US" sz="1200" b="1" i="1" dirty="0" err="1">
                <a:solidFill>
                  <a:schemeClr val="accent1"/>
                </a:solidFill>
              </a:rPr>
              <a:t>effectiveDateTime</a:t>
            </a:r>
            <a:r>
              <a:rPr lang="en-US" sz="1200" i="1" dirty="0">
                <a:solidFill>
                  <a:schemeClr val="accent1"/>
                </a:solidFill>
              </a:rPr>
              <a:t>: no need to supplement timestamps</a:t>
            </a:r>
          </a:p>
          <a:p>
            <a:pPr marL="171450" indent="-171450">
              <a:buFont typeface="Arial" panose="020B0604020202020204" pitchFamily="34" charset="0"/>
              <a:buChar char="•"/>
            </a:pPr>
            <a:endParaRPr lang="en-US" sz="1200" i="1" dirty="0">
              <a:solidFill>
                <a:schemeClr val="accent1"/>
              </a:solidFill>
            </a:endParaRPr>
          </a:p>
          <a:p>
            <a:r>
              <a:rPr lang="en-US" sz="1200" dirty="0"/>
              <a:t>Patient Ref: include display? - no</a:t>
            </a:r>
          </a:p>
          <a:p>
            <a:r>
              <a:rPr lang="en-US" sz="1200" dirty="0"/>
              <a:t>Encounter ref: include?</a:t>
            </a:r>
          </a:p>
          <a:p>
            <a:r>
              <a:rPr lang="en-US" sz="1200" dirty="0"/>
              <a:t>”issued”: whether and how to map?</a:t>
            </a:r>
          </a:p>
          <a:p>
            <a:endParaRPr lang="en-US" sz="1200" dirty="0"/>
          </a:p>
          <a:p>
            <a:r>
              <a:rPr lang="en-US" sz="1200" dirty="0"/>
              <a:t>subject: if you have the link to the referenced resource, do not have to include the display; otherwise try to include the display</a:t>
            </a:r>
          </a:p>
          <a:p>
            <a:r>
              <a:rPr lang="en-US" sz="1200" dirty="0"/>
              <a:t>“issued”: if entry </a:t>
            </a:r>
            <a:r>
              <a:rPr lang="en-US" sz="1200" dirty="0" err="1"/>
              <a:t>author.time</a:t>
            </a:r>
            <a:r>
              <a:rPr lang="en-US" sz="1200" dirty="0"/>
              <a:t> is available, map from there; otherwise leave it out (check to make sure it’s after the onset date); need to pad with the timestamps </a:t>
            </a:r>
          </a:p>
          <a:p>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37</a:t>
            </a:fld>
            <a:endParaRPr lang="en-JM"/>
          </a:p>
        </p:txBody>
      </p:sp>
    </p:spTree>
    <p:extLst>
      <p:ext uri="{BB962C8B-B14F-4D97-AF65-F5344CB8AC3E}">
        <p14:creationId xmlns:p14="http://schemas.microsoft.com/office/powerpoint/2010/main" val="1664157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Performer mapping:</a:t>
            </a:r>
          </a:p>
          <a:p>
            <a:pPr marL="285750" indent="-285750">
              <a:buFont typeface="Arial" panose="020B0604020202020204" pitchFamily="34" charset="0"/>
              <a:buChar char="•"/>
            </a:pPr>
            <a:r>
              <a:rPr lang="en-US" sz="1200" dirty="0"/>
              <a:t>Map if available in the observation level; otherwise leave it out</a:t>
            </a:r>
          </a:p>
          <a:p>
            <a:r>
              <a:rPr lang="en-US" sz="1200" b="1" dirty="0" err="1"/>
              <a:t>valueQuantity</a:t>
            </a:r>
            <a:r>
              <a:rPr lang="en-US" sz="1200" b="1" dirty="0"/>
              <a:t> mapping</a:t>
            </a:r>
            <a:r>
              <a:rPr lang="en-US" sz="1200" dirty="0"/>
              <a:t>:</a:t>
            </a:r>
          </a:p>
          <a:p>
            <a:pPr marL="285750" indent="-285750">
              <a:buFont typeface="Arial" panose="020B0604020202020204" pitchFamily="34" charset="0"/>
              <a:buChar char="•"/>
            </a:pPr>
            <a:r>
              <a:rPr lang="en-US" sz="1200" dirty="0"/>
              <a:t>Map to value and unit. If the unit is UCUM conformant, then also map to system and code.</a:t>
            </a:r>
          </a:p>
          <a:p>
            <a:pPr marL="0" indent="0">
              <a:buFont typeface="Arial" panose="020B0604020202020204" pitchFamily="34" charset="0"/>
              <a:buNone/>
            </a:pPr>
            <a:r>
              <a:rPr lang="en-US" sz="1200" b="1" dirty="0" err="1"/>
              <a:t>referenceRange</a:t>
            </a:r>
            <a:r>
              <a:rPr lang="en-US" sz="1200" b="1" dirty="0"/>
              <a:t> mapping</a:t>
            </a:r>
          </a:p>
          <a:p>
            <a:pPr marL="285750" indent="-285750">
              <a:buFont typeface="Arial" panose="020B0604020202020204" pitchFamily="34" charset="0"/>
              <a:buChar char="•"/>
            </a:pPr>
            <a:r>
              <a:rPr lang="en-US" sz="1200" dirty="0"/>
              <a:t>Map to value and unit. If the unit is UCUM conformant, then also map to system and code.</a:t>
            </a:r>
          </a:p>
          <a:p>
            <a:pPr marL="285750" indent="-285750">
              <a:buFont typeface="Arial" panose="020B0604020202020204" pitchFamily="34" charset="0"/>
              <a:buChar char="•"/>
            </a:pPr>
            <a:r>
              <a:rPr lang="en-US" sz="1200" dirty="0"/>
              <a:t>Need the quantity-precision </a:t>
            </a:r>
            <a:r>
              <a:rPr lang="en-US" sz="1200" dirty="0" err="1"/>
              <a:t>ext</a:t>
            </a:r>
            <a:r>
              <a:rPr lang="en-US" sz="1200" dirty="0"/>
              <a:t>?</a:t>
            </a:r>
          </a:p>
          <a:p>
            <a:pPr marL="285750" indent="-285750">
              <a:buFont typeface="Arial" panose="020B0604020202020204" pitchFamily="34" charset="0"/>
              <a:buChar char="•"/>
            </a:pPr>
            <a:r>
              <a:rPr lang="en-US" sz="1200" dirty="0"/>
              <a:t>Need “text”? Have to resolve the ref link</a:t>
            </a:r>
          </a:p>
          <a:p>
            <a:pPr marL="285750" indent="-285750">
              <a:buFont typeface="Arial" panose="020B0604020202020204" pitchFamily="34" charset="0"/>
              <a:buChar char="•"/>
            </a:pPr>
            <a:endParaRPr lang="en-US" sz="1200" dirty="0"/>
          </a:p>
          <a:p>
            <a:r>
              <a:rPr lang="en-US" dirty="0"/>
              <a:t>Recommendation: 1. recommend to FHIR to include precision as a field for the quantity field (</a:t>
            </a:r>
            <a:r>
              <a:rPr lang="en-US" dirty="0" err="1"/>
              <a:t>quantityPrecision</a:t>
            </a:r>
            <a:r>
              <a:rPr lang="en-US" dirty="0"/>
              <a:t> for quantity); 2. in the here and now, include the precision extension</a:t>
            </a:r>
          </a:p>
        </p:txBody>
      </p:sp>
      <p:sp>
        <p:nvSpPr>
          <p:cNvPr id="4" name="Slide Number Placeholder 3"/>
          <p:cNvSpPr>
            <a:spLocks noGrp="1"/>
          </p:cNvSpPr>
          <p:nvPr>
            <p:ph type="sldNum" sz="quarter" idx="5"/>
          </p:nvPr>
        </p:nvSpPr>
        <p:spPr/>
        <p:txBody>
          <a:bodyPr/>
          <a:lstStyle/>
          <a:p>
            <a:fld id="{FEA829E4-7B8F-48ED-BCF8-1C0A3C644052}" type="slidenum">
              <a:rPr lang="en-JM" smtClean="0"/>
              <a:t>38</a:t>
            </a:fld>
            <a:endParaRPr lang="en-JM"/>
          </a:p>
        </p:txBody>
      </p:sp>
    </p:spTree>
    <p:extLst>
      <p:ext uri="{BB962C8B-B14F-4D97-AF65-F5344CB8AC3E}">
        <p14:creationId xmlns:p14="http://schemas.microsoft.com/office/powerpoint/2010/main" val="30615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err="1">
                <a:solidFill>
                  <a:schemeClr val="accent1"/>
                </a:solidFill>
              </a:rPr>
              <a:t>ResourceType</a:t>
            </a:r>
            <a:r>
              <a:rPr lang="en-US" i="1" dirty="0">
                <a:solidFill>
                  <a:schemeClr val="accent1"/>
                </a:solidFill>
              </a:rPr>
              <a:t>, status: same</a:t>
            </a:r>
          </a:p>
          <a:p>
            <a:r>
              <a:rPr lang="en-US" dirty="0"/>
              <a:t>Identifier: DH’s mapping??</a:t>
            </a:r>
          </a:p>
          <a:p>
            <a:r>
              <a:rPr lang="en-US" dirty="0"/>
              <a:t>Category: whether and how to map? Source LOINC/template?</a:t>
            </a:r>
          </a:p>
          <a:p>
            <a:r>
              <a:rPr lang="en-US" dirty="0"/>
              <a:t>Code: “display” is missing from source</a:t>
            </a:r>
          </a:p>
          <a:p>
            <a:endParaRPr lang="en-US" dirty="0"/>
          </a:p>
          <a:p>
            <a:r>
              <a:rPr lang="en-US" dirty="0"/>
              <a:t>3 codes: diagnostic imaging, laboratory, clinical, - find the </a:t>
            </a:r>
            <a:r>
              <a:rPr lang="en-US" dirty="0" err="1"/>
              <a:t>loinc</a:t>
            </a:r>
            <a:r>
              <a:rPr lang="en-US" dirty="0"/>
              <a:t> codes</a:t>
            </a:r>
          </a:p>
        </p:txBody>
      </p:sp>
      <p:sp>
        <p:nvSpPr>
          <p:cNvPr id="4" name="Slide Number Placeholder 3"/>
          <p:cNvSpPr>
            <a:spLocks noGrp="1"/>
          </p:cNvSpPr>
          <p:nvPr>
            <p:ph type="sldNum" sz="quarter" idx="5"/>
          </p:nvPr>
        </p:nvSpPr>
        <p:spPr/>
        <p:txBody>
          <a:bodyPr/>
          <a:lstStyle/>
          <a:p>
            <a:fld id="{FEA829E4-7B8F-48ED-BCF8-1C0A3C644052}" type="slidenum">
              <a:rPr lang="en-JM" smtClean="0"/>
              <a:t>40</a:t>
            </a:fld>
            <a:endParaRPr lang="en-JM"/>
          </a:p>
        </p:txBody>
      </p:sp>
    </p:spTree>
    <p:extLst>
      <p:ext uri="{BB962C8B-B14F-4D97-AF65-F5344CB8AC3E}">
        <p14:creationId xmlns:p14="http://schemas.microsoft.com/office/powerpoint/2010/main" val="4089095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questions/issues not covered before:</a:t>
            </a:r>
          </a:p>
          <a:p>
            <a:pPr marL="285750" indent="-285750">
              <a:buFont typeface="Arial" panose="020B0604020202020204" pitchFamily="34" charset="0"/>
              <a:buChar char="•"/>
            </a:pPr>
            <a:r>
              <a:rPr lang="en-US" dirty="0"/>
              <a:t>Logic for “issued”</a:t>
            </a:r>
          </a:p>
          <a:p>
            <a:pPr marL="285750" indent="-285750">
              <a:buFont typeface="Arial" panose="020B0604020202020204" pitchFamily="34" charset="0"/>
              <a:buChar char="•"/>
            </a:pPr>
            <a:r>
              <a:rPr lang="en-US" dirty="0"/>
              <a:t>What else to include in the performer, if more than “reference”?</a:t>
            </a:r>
          </a:p>
          <a:p>
            <a:pPr marL="285750" indent="-285750">
              <a:buFont typeface="Arial" panose="020B0604020202020204" pitchFamily="34" charset="0"/>
              <a:buChar char="•"/>
            </a:pPr>
            <a:r>
              <a:rPr lang="en-US" dirty="0"/>
              <a:t>Results reference to also include ”display”?</a:t>
            </a:r>
          </a:p>
          <a:p>
            <a:endParaRPr lang="en-US" dirty="0"/>
          </a:p>
          <a:p>
            <a:r>
              <a:rPr lang="en-US" dirty="0"/>
              <a:t>issued: map from the organizer author time if available. </a:t>
            </a:r>
            <a:r>
              <a:rPr lang="en-US" sz="1200" dirty="0"/>
              <a:t>need to pad with the timestamps.</a:t>
            </a:r>
            <a:r>
              <a:rPr lang="en-US" dirty="0"/>
              <a:t> otherwise DAR</a:t>
            </a:r>
          </a:p>
        </p:txBody>
      </p:sp>
      <p:sp>
        <p:nvSpPr>
          <p:cNvPr id="4" name="Slide Number Placeholder 3"/>
          <p:cNvSpPr>
            <a:spLocks noGrp="1"/>
          </p:cNvSpPr>
          <p:nvPr>
            <p:ph type="sldNum" sz="quarter" idx="5"/>
          </p:nvPr>
        </p:nvSpPr>
        <p:spPr/>
        <p:txBody>
          <a:bodyPr/>
          <a:lstStyle/>
          <a:p>
            <a:fld id="{FEA829E4-7B8F-48ED-BCF8-1C0A3C644052}" type="slidenum">
              <a:rPr lang="en-JM" smtClean="0"/>
              <a:t>41</a:t>
            </a:fld>
            <a:endParaRPr lang="en-JM"/>
          </a:p>
        </p:txBody>
      </p:sp>
    </p:spTree>
    <p:extLst>
      <p:ext uri="{BB962C8B-B14F-4D97-AF65-F5344CB8AC3E}">
        <p14:creationId xmlns:p14="http://schemas.microsoft.com/office/powerpoint/2010/main" val="1243769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diagnosticdReport</a:t>
            </a:r>
            <a:r>
              <a:rPr lang="en-US" dirty="0"/>
              <a:t>: encounter conduction: for observation (results and vitals): safe to do so – </a:t>
            </a:r>
            <a:r>
              <a:rPr lang="en-US" dirty="0" err="1"/>
              <a:t>encompassingEncounter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hasMember</a:t>
            </a:r>
            <a:r>
              <a:rPr lang="en-US" dirty="0"/>
              <a:t>: link to the patient?</a:t>
            </a:r>
          </a:p>
          <a:p>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44</a:t>
            </a:fld>
            <a:endParaRPr lang="en-JM"/>
          </a:p>
        </p:txBody>
      </p:sp>
    </p:spTree>
    <p:extLst>
      <p:ext uri="{BB962C8B-B14F-4D97-AF65-F5344CB8AC3E}">
        <p14:creationId xmlns:p14="http://schemas.microsoft.com/office/powerpoint/2010/main" val="2275145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ResourceType</a:t>
            </a:r>
            <a:r>
              <a:rPr lang="en-US"/>
              <a:t>, identifier, status – same mapping</a:t>
            </a:r>
          </a:p>
          <a:p>
            <a:r>
              <a:rPr lang="en-US"/>
              <a:t>Category:</a:t>
            </a:r>
          </a:p>
          <a:p>
            <a:pPr marL="228600" indent="-228600">
              <a:buAutoNum type="arabicPeriod"/>
            </a:pPr>
            <a:r>
              <a:rPr lang="en-US"/>
              <a:t>map “</a:t>
            </a:r>
            <a:r>
              <a:rPr lang="en-US" err="1"/>
              <a:t>userSelected</a:t>
            </a:r>
            <a:r>
              <a:rPr lang="en-US"/>
              <a:t>”? How? – not going to map</a:t>
            </a:r>
          </a:p>
          <a:p>
            <a:pPr marL="228600" indent="-228600">
              <a:buAutoNum type="arabicPeriod"/>
            </a:pPr>
            <a:r>
              <a:rPr lang="en-US"/>
              <a:t>How to map to “text”? – not needed</a:t>
            </a:r>
          </a:p>
        </p:txBody>
      </p:sp>
      <p:sp>
        <p:nvSpPr>
          <p:cNvPr id="4" name="Slide Number Placeholder 3"/>
          <p:cNvSpPr>
            <a:spLocks noGrp="1"/>
          </p:cNvSpPr>
          <p:nvPr>
            <p:ph type="sldNum" sz="quarter" idx="5"/>
          </p:nvPr>
        </p:nvSpPr>
        <p:spPr/>
        <p:txBody>
          <a:bodyPr/>
          <a:lstStyle/>
          <a:p>
            <a:fld id="{FEA829E4-7B8F-48ED-BCF8-1C0A3C644052}" type="slidenum">
              <a:rPr lang="en-JM" smtClean="0"/>
              <a:t>45</a:t>
            </a:fld>
            <a:endParaRPr lang="en-JM"/>
          </a:p>
        </p:txBody>
      </p:sp>
    </p:spTree>
    <p:extLst>
      <p:ext uri="{BB962C8B-B14F-4D97-AF65-F5344CB8AC3E}">
        <p14:creationId xmlns:p14="http://schemas.microsoft.com/office/powerpoint/2010/main" val="1337005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is the same</a:t>
            </a:r>
          </a:p>
          <a:p>
            <a:r>
              <a:rPr lang="en-US" dirty="0" err="1"/>
              <a:t>effectiveDateTime</a:t>
            </a:r>
            <a:r>
              <a:rPr lang="en-US" dirty="0"/>
              <a:t>: mostly the same</a:t>
            </a:r>
          </a:p>
          <a:p>
            <a:r>
              <a:rPr lang="en-US" dirty="0"/>
              <a:t>map the single timepoint to the </a:t>
            </a:r>
            <a:r>
              <a:rPr lang="en-US" dirty="0" err="1"/>
              <a:t>effectiveDateTime</a:t>
            </a:r>
            <a:r>
              <a:rPr lang="en-US" dirty="0"/>
              <a:t>; and map the high low to </a:t>
            </a:r>
            <a:r>
              <a:rPr lang="en-US" dirty="0" err="1"/>
              <a:t>effectivePeriod</a:t>
            </a:r>
            <a:r>
              <a:rPr lang="en-US" dirty="0"/>
              <a:t> structure if the low and high are different</a:t>
            </a:r>
          </a:p>
          <a:p>
            <a:r>
              <a:rPr lang="en-US" dirty="0"/>
              <a:t>have to map to system and code for the specific vital signs</a:t>
            </a:r>
          </a:p>
          <a:p>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46</a:t>
            </a:fld>
            <a:endParaRPr lang="en-JM"/>
          </a:p>
        </p:txBody>
      </p:sp>
    </p:spTree>
    <p:extLst>
      <p:ext uri="{BB962C8B-B14F-4D97-AF65-F5344CB8AC3E}">
        <p14:creationId xmlns:p14="http://schemas.microsoft.com/office/powerpoint/2010/main" val="2417107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http://hl7.org/</a:t>
            </a:r>
            <a:r>
              <a:rPr lang="en-US" dirty="0" err="1"/>
              <a:t>fhir</a:t>
            </a:r>
            <a:r>
              <a:rPr lang="en-US" dirty="0"/>
              <a:t>/R4/observation-</a:t>
            </a:r>
            <a:r>
              <a:rPr lang="en-US" dirty="0" err="1"/>
              <a:t>vitalsigns.html</a:t>
            </a:r>
            <a:endParaRPr lang="en-US" dirty="0"/>
          </a:p>
          <a:p>
            <a:endParaRPr lang="en-US" dirty="0"/>
          </a:p>
          <a:p>
            <a:r>
              <a:rPr lang="en-US" dirty="0"/>
              <a:t>map the organizer to this </a:t>
            </a:r>
            <a:r>
              <a:rPr lang="en-US" dirty="0" err="1"/>
              <a:t>vitalsign</a:t>
            </a:r>
            <a:r>
              <a:rPr lang="en-US" dirty="0"/>
              <a:t> panel resource: see the link above</a:t>
            </a:r>
          </a:p>
          <a:p>
            <a:endParaRPr lang="en-US" dirty="0"/>
          </a:p>
          <a:p>
            <a:r>
              <a:rPr lang="en-US" dirty="0"/>
              <a:t>encounter conduction: for observation (results and vitals): safe to do so – </a:t>
            </a:r>
            <a:r>
              <a:rPr lang="en-US" dirty="0" err="1"/>
              <a:t>encompassingEncounter</a:t>
            </a:r>
            <a:endParaRPr lang="en-US" dirty="0"/>
          </a:p>
          <a:p>
            <a:endParaRPr lang="en-US" dirty="0"/>
          </a:p>
          <a:p>
            <a:r>
              <a:rPr lang="en-US" dirty="0"/>
              <a:t>probably safe to conduct encounter to Note too</a:t>
            </a:r>
          </a:p>
          <a:p>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47</a:t>
            </a:fld>
            <a:endParaRPr lang="en-JM"/>
          </a:p>
        </p:txBody>
      </p:sp>
    </p:spTree>
    <p:extLst>
      <p:ext uri="{BB962C8B-B14F-4D97-AF65-F5344CB8AC3E}">
        <p14:creationId xmlns:p14="http://schemas.microsoft.com/office/powerpoint/2010/main" val="2614004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Code.text</a:t>
            </a:r>
            <a:r>
              <a:rPr lang="en-US"/>
              <a:t> mapping: if the reference points to more than one row, how should the “text” be structured? How did Redox map?</a:t>
            </a:r>
          </a:p>
        </p:txBody>
      </p:sp>
      <p:sp>
        <p:nvSpPr>
          <p:cNvPr id="4" name="Slide Number Placeholder 3"/>
          <p:cNvSpPr>
            <a:spLocks noGrp="1"/>
          </p:cNvSpPr>
          <p:nvPr>
            <p:ph type="sldNum" sz="quarter" idx="5"/>
          </p:nvPr>
        </p:nvSpPr>
        <p:spPr/>
        <p:txBody>
          <a:bodyPr/>
          <a:lstStyle/>
          <a:p>
            <a:fld id="{FEA829E4-7B8F-48ED-BCF8-1C0A3C644052}" type="slidenum">
              <a:rPr lang="en-JM" smtClean="0"/>
              <a:t>49</a:t>
            </a:fld>
            <a:endParaRPr lang="en-JM"/>
          </a:p>
        </p:txBody>
      </p:sp>
    </p:spTree>
    <p:extLst>
      <p:ext uri="{BB962C8B-B14F-4D97-AF65-F5344CB8AC3E}">
        <p14:creationId xmlns:p14="http://schemas.microsoft.com/office/powerpoint/2010/main" val="2497438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Aligned on </a:t>
            </a:r>
            <a:r>
              <a:rPr lang="en-US" err="1"/>
              <a:t>resourceType</a:t>
            </a:r>
            <a:r>
              <a:rPr lang="en-US"/>
              <a:t> and category mapping</a:t>
            </a:r>
          </a:p>
          <a:p>
            <a:r>
              <a:rPr lang="en-US"/>
              <a:t>Status concept map – most mapped from “completed” in source to “final”, with 1 mapped to “registered”</a:t>
            </a:r>
          </a:p>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50</a:t>
            </a:fld>
            <a:endParaRPr lang="en-JM"/>
          </a:p>
        </p:txBody>
      </p:sp>
    </p:spTree>
    <p:extLst>
      <p:ext uri="{BB962C8B-B14F-4D97-AF65-F5344CB8AC3E}">
        <p14:creationId xmlns:p14="http://schemas.microsoft.com/office/powerpoint/2010/main" val="2017620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 dedupe?</a:t>
            </a:r>
          </a:p>
          <a:p>
            <a:r>
              <a:rPr lang="en-US"/>
              <a:t>Category including the actual code (a retired SNOMED code for problem), or problem-list-item (looks like this is required)</a:t>
            </a:r>
          </a:p>
        </p:txBody>
      </p:sp>
      <p:sp>
        <p:nvSpPr>
          <p:cNvPr id="4" name="Slide Number Placeholder 3"/>
          <p:cNvSpPr>
            <a:spLocks noGrp="1"/>
          </p:cNvSpPr>
          <p:nvPr>
            <p:ph type="sldNum" sz="quarter" idx="5"/>
          </p:nvPr>
        </p:nvSpPr>
        <p:spPr/>
        <p:txBody>
          <a:bodyPr/>
          <a:lstStyle/>
          <a:p>
            <a:fld id="{FEA829E4-7B8F-48ED-BCF8-1C0A3C644052}" type="slidenum">
              <a:rPr lang="en-JM" smtClean="0"/>
              <a:t>18</a:t>
            </a:fld>
            <a:endParaRPr lang="en-JM"/>
          </a:p>
        </p:txBody>
      </p:sp>
    </p:spTree>
    <p:extLst>
      <p:ext uri="{BB962C8B-B14F-4D97-AF65-F5344CB8AC3E}">
        <p14:creationId xmlns:p14="http://schemas.microsoft.com/office/powerpoint/2010/main" val="1133264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we map the source author to target performer? DH and google is doing that, but not Redox</a:t>
            </a:r>
          </a:p>
          <a:p>
            <a:r>
              <a:rPr lang="en-US"/>
              <a:t>Should the value be mapped to </a:t>
            </a:r>
            <a:r>
              <a:rPr lang="en-US" err="1"/>
              <a:t>valueCodableConcept</a:t>
            </a:r>
            <a:r>
              <a:rPr lang="en-US"/>
              <a:t> standalone, or to a component wrapper that also include the code?</a:t>
            </a:r>
          </a:p>
        </p:txBody>
      </p:sp>
      <p:sp>
        <p:nvSpPr>
          <p:cNvPr id="4" name="Slide Number Placeholder 3"/>
          <p:cNvSpPr>
            <a:spLocks noGrp="1"/>
          </p:cNvSpPr>
          <p:nvPr>
            <p:ph type="sldNum" sz="quarter" idx="5"/>
          </p:nvPr>
        </p:nvSpPr>
        <p:spPr/>
        <p:txBody>
          <a:bodyPr/>
          <a:lstStyle/>
          <a:p>
            <a:fld id="{FEA829E4-7B8F-48ED-BCF8-1C0A3C644052}" type="slidenum">
              <a:rPr lang="en-JM" smtClean="0"/>
              <a:t>51</a:t>
            </a:fld>
            <a:endParaRPr lang="en-JM"/>
          </a:p>
        </p:txBody>
      </p:sp>
    </p:spTree>
    <p:extLst>
      <p:ext uri="{BB962C8B-B14F-4D97-AF65-F5344CB8AC3E}">
        <p14:creationId xmlns:p14="http://schemas.microsoft.com/office/powerpoint/2010/main" val="347235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53</a:t>
            </a:fld>
            <a:endParaRPr lang="en-JM"/>
          </a:p>
        </p:txBody>
      </p:sp>
    </p:spTree>
    <p:extLst>
      <p:ext uri="{BB962C8B-B14F-4D97-AF65-F5344CB8AC3E}">
        <p14:creationId xmlns:p14="http://schemas.microsoft.com/office/powerpoint/2010/main" val="3455015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has status of “completed” – map to “finished”? consider </a:t>
            </a:r>
            <a:r>
              <a:rPr lang="en-US" dirty="0" err="1"/>
              <a:t>effectiveTime</a:t>
            </a:r>
            <a:r>
              <a:rPr lang="en-US" dirty="0"/>
              <a:t>?</a:t>
            </a:r>
          </a:p>
          <a:p>
            <a:endParaRPr lang="en-US" dirty="0"/>
          </a:p>
          <a:p>
            <a:r>
              <a:rPr lang="en-US" dirty="0"/>
              <a:t>Class – original code, high level (v3 act code) or </a:t>
            </a:r>
            <a:r>
              <a:rPr lang="en-US" dirty="0" err="1"/>
              <a:t>orign</a:t>
            </a:r>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54</a:t>
            </a:fld>
            <a:endParaRPr lang="en-JM"/>
          </a:p>
        </p:txBody>
      </p:sp>
    </p:spTree>
    <p:extLst>
      <p:ext uri="{BB962C8B-B14F-4D97-AF65-F5344CB8AC3E}">
        <p14:creationId xmlns:p14="http://schemas.microsoft.com/office/powerpoint/2010/main" val="794595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Participant-</a:t>
            </a:r>
          </a:p>
          <a:p>
            <a:pPr marL="228600" indent="-228600">
              <a:buAutoNum type="arabicPeriod"/>
            </a:pPr>
            <a:r>
              <a:rPr lang="en-US"/>
              <a:t>include type? Map to v3-ParticipationType or just text?</a:t>
            </a:r>
          </a:p>
          <a:p>
            <a:pPr marL="228600" indent="-228600">
              <a:buAutoNum type="arabicPeriod"/>
            </a:pPr>
            <a:r>
              <a:rPr lang="en-US"/>
              <a:t>what else to include for the “individual” property?</a:t>
            </a:r>
          </a:p>
          <a:p>
            <a:pPr marL="228600" indent="-228600">
              <a:buAutoNum type="arabicPeriod"/>
            </a:pPr>
            <a:endParaRPr lang="en-US"/>
          </a:p>
          <a:p>
            <a:r>
              <a:rPr lang="en-US" err="1"/>
              <a:t>reasonCode</a:t>
            </a:r>
            <a:r>
              <a:rPr lang="en-US"/>
              <a:t>?</a:t>
            </a:r>
          </a:p>
          <a:p>
            <a:r>
              <a:rPr lang="en-US"/>
              <a:t>diagnosis?</a:t>
            </a:r>
          </a:p>
        </p:txBody>
      </p:sp>
      <p:sp>
        <p:nvSpPr>
          <p:cNvPr id="4" name="Slide Number Placeholder 3"/>
          <p:cNvSpPr>
            <a:spLocks noGrp="1"/>
          </p:cNvSpPr>
          <p:nvPr>
            <p:ph type="sldNum" sz="quarter" idx="5"/>
          </p:nvPr>
        </p:nvSpPr>
        <p:spPr/>
        <p:txBody>
          <a:bodyPr/>
          <a:lstStyle/>
          <a:p>
            <a:fld id="{FEA829E4-7B8F-48ED-BCF8-1C0A3C644052}" type="slidenum">
              <a:rPr lang="en-JM" smtClean="0"/>
              <a:t>55</a:t>
            </a:fld>
            <a:endParaRPr lang="en-JM"/>
          </a:p>
        </p:txBody>
      </p:sp>
    </p:spTree>
    <p:extLst>
      <p:ext uri="{BB962C8B-B14F-4D97-AF65-F5344CB8AC3E}">
        <p14:creationId xmlns:p14="http://schemas.microsoft.com/office/powerpoint/2010/main" val="1468861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Id mapping?</a:t>
            </a:r>
          </a:p>
          <a:p>
            <a:r>
              <a:rPr lang="en-US"/>
              <a:t>Identifier?</a:t>
            </a:r>
          </a:p>
          <a:p>
            <a:r>
              <a:rPr lang="en-US"/>
              <a:t>Should we have clinical status? Optional and not provided on the diagnosis ER</a:t>
            </a:r>
          </a:p>
        </p:txBody>
      </p:sp>
      <p:sp>
        <p:nvSpPr>
          <p:cNvPr id="4" name="Slide Number Placeholder 3"/>
          <p:cNvSpPr>
            <a:spLocks noGrp="1"/>
          </p:cNvSpPr>
          <p:nvPr>
            <p:ph type="sldNum" sz="quarter" idx="5"/>
          </p:nvPr>
        </p:nvSpPr>
        <p:spPr/>
        <p:txBody>
          <a:bodyPr/>
          <a:lstStyle/>
          <a:p>
            <a:fld id="{FEA829E4-7B8F-48ED-BCF8-1C0A3C644052}" type="slidenum">
              <a:rPr lang="en-JM" smtClean="0"/>
              <a:t>58</a:t>
            </a:fld>
            <a:endParaRPr lang="en-JM"/>
          </a:p>
        </p:txBody>
      </p:sp>
    </p:spTree>
    <p:extLst>
      <p:ext uri="{BB962C8B-B14F-4D97-AF65-F5344CB8AC3E}">
        <p14:creationId xmlns:p14="http://schemas.microsoft.com/office/powerpoint/2010/main" val="4075269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the observation </a:t>
            </a:r>
            <a:r>
              <a:rPr lang="en-US" dirty="0" err="1"/>
              <a:t>effectiveTime</a:t>
            </a:r>
            <a:r>
              <a:rPr lang="en-US" dirty="0"/>
              <a:t> to </a:t>
            </a:r>
            <a:r>
              <a:rPr lang="en-US" dirty="0" err="1"/>
              <a:t>onsetDAteTime</a:t>
            </a:r>
            <a:r>
              <a:rPr lang="en-US" dirty="0"/>
              <a:t>?</a:t>
            </a:r>
          </a:p>
          <a:p>
            <a:r>
              <a:rPr lang="en-US" dirty="0"/>
              <a:t>How is the DH’s </a:t>
            </a:r>
            <a:r>
              <a:rPr lang="en-US" dirty="0" err="1"/>
              <a:t>recordedDAte</a:t>
            </a:r>
            <a:r>
              <a:rPr lang="en-US" dirty="0"/>
              <a:t> mapped?</a:t>
            </a:r>
          </a:p>
          <a:p>
            <a:r>
              <a:rPr lang="en-US" dirty="0"/>
              <a:t>MDIX’s evidence?</a:t>
            </a:r>
          </a:p>
        </p:txBody>
      </p:sp>
      <p:sp>
        <p:nvSpPr>
          <p:cNvPr id="4" name="Slide Number Placeholder 3"/>
          <p:cNvSpPr>
            <a:spLocks noGrp="1"/>
          </p:cNvSpPr>
          <p:nvPr>
            <p:ph type="sldNum" sz="quarter" idx="5"/>
          </p:nvPr>
        </p:nvSpPr>
        <p:spPr/>
        <p:txBody>
          <a:bodyPr/>
          <a:lstStyle/>
          <a:p>
            <a:fld id="{FEA829E4-7B8F-48ED-BCF8-1C0A3C644052}" type="slidenum">
              <a:rPr lang="en-JM" smtClean="0"/>
              <a:t>59</a:t>
            </a:fld>
            <a:endParaRPr lang="en-JM"/>
          </a:p>
        </p:txBody>
      </p:sp>
    </p:spTree>
    <p:extLst>
      <p:ext uri="{BB962C8B-B14F-4D97-AF65-F5344CB8AC3E}">
        <p14:creationId xmlns:p14="http://schemas.microsoft.com/office/powerpoint/2010/main" val="4215095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identifier doesn’t appear to be available from  source – DH derived?</a:t>
            </a:r>
          </a:p>
          <a:p>
            <a:r>
              <a:rPr lang="en-US" dirty="0"/>
              <a:t>Type</a:t>
            </a:r>
          </a:p>
          <a:p>
            <a:r>
              <a:rPr lang="en-US" dirty="0"/>
              <a:t>Category – clinical note is the only value in that value set: http://hl7.org/</a:t>
            </a:r>
            <a:r>
              <a:rPr lang="en-US" dirty="0" err="1"/>
              <a:t>fhir</a:t>
            </a:r>
            <a:r>
              <a:rPr lang="en-US" dirty="0"/>
              <a:t>/us/core/STU5.0.1/</a:t>
            </a:r>
            <a:r>
              <a:rPr lang="en-US" dirty="0" err="1"/>
              <a:t>ValueSet</a:t>
            </a:r>
            <a:r>
              <a:rPr lang="en-US" dirty="0"/>
              <a:t>-us-core-</a:t>
            </a:r>
            <a:r>
              <a:rPr lang="en-US" dirty="0" err="1"/>
              <a:t>documentreference</a:t>
            </a:r>
            <a:r>
              <a:rPr lang="en-US" dirty="0"/>
              <a:t>-</a:t>
            </a:r>
            <a:r>
              <a:rPr lang="en-US" dirty="0" err="1"/>
              <a:t>category.html</a:t>
            </a:r>
            <a:endParaRPr lang="en-US" dirty="0"/>
          </a:p>
          <a:p>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62</a:t>
            </a:fld>
            <a:endParaRPr lang="en-JM"/>
          </a:p>
        </p:txBody>
      </p:sp>
    </p:spTree>
    <p:extLst>
      <p:ext uri="{BB962C8B-B14F-4D97-AF65-F5344CB8AC3E}">
        <p14:creationId xmlns:p14="http://schemas.microsoft.com/office/powerpoint/2010/main" val="1858205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date – how to map?</a:t>
            </a:r>
          </a:p>
          <a:p>
            <a:r>
              <a:rPr lang="en-US"/>
              <a:t>map to custodian or author? – is DH mapping from doc level?</a:t>
            </a:r>
          </a:p>
          <a:p>
            <a:r>
              <a:rPr lang="en-US" err="1"/>
              <a:t>contentType</a:t>
            </a:r>
            <a:r>
              <a:rPr lang="en-US"/>
              <a:t> – </a:t>
            </a:r>
            <a:r>
              <a:rPr lang="en-US" err="1"/>
              <a:t>mimetype</a:t>
            </a:r>
            <a:r>
              <a:rPr lang="en-US"/>
              <a:t> https://</a:t>
            </a:r>
            <a:r>
              <a:rPr lang="en-US" err="1"/>
              <a:t>build.fhir.org</a:t>
            </a:r>
            <a:r>
              <a:rPr lang="en-US"/>
              <a:t>/</a:t>
            </a:r>
            <a:r>
              <a:rPr lang="en-US" err="1"/>
              <a:t>ig</a:t>
            </a:r>
            <a:r>
              <a:rPr lang="en-US"/>
              <a:t>/HL7/US-Core/</a:t>
            </a:r>
            <a:r>
              <a:rPr lang="en-US" err="1"/>
              <a:t>StructureDefinition</a:t>
            </a:r>
            <a:r>
              <a:rPr lang="en-US"/>
              <a:t>-us-core-</a:t>
            </a:r>
            <a:r>
              <a:rPr lang="en-US" err="1"/>
              <a:t>documentreference.html</a:t>
            </a:r>
            <a:r>
              <a:rPr lang="en-US"/>
              <a:t> </a:t>
            </a:r>
          </a:p>
          <a:p>
            <a:r>
              <a:rPr lang="en-US"/>
              <a:t>period has the substructure of start and end rather than low and high: http://hl7.org/</a:t>
            </a:r>
            <a:r>
              <a:rPr lang="en-US" err="1"/>
              <a:t>fhir</a:t>
            </a:r>
            <a:r>
              <a:rPr lang="en-US"/>
              <a:t>/R4/</a:t>
            </a:r>
            <a:r>
              <a:rPr lang="en-US" err="1"/>
              <a:t>datatypes.html#Period</a:t>
            </a:r>
            <a:endParaRPr lang="en-US"/>
          </a:p>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63</a:t>
            </a:fld>
            <a:endParaRPr lang="en-JM"/>
          </a:p>
        </p:txBody>
      </p:sp>
    </p:spTree>
    <p:extLst>
      <p:ext uri="{BB962C8B-B14F-4D97-AF65-F5344CB8AC3E}">
        <p14:creationId xmlns:p14="http://schemas.microsoft.com/office/powerpoint/2010/main" val="2866135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Observation timestamp – mapped to </a:t>
            </a:r>
            <a:r>
              <a:rPr lang="en-US" err="1"/>
              <a:t>onsetDateTime</a:t>
            </a:r>
            <a:r>
              <a:rPr lang="en-US"/>
              <a:t> or </a:t>
            </a:r>
            <a:r>
              <a:rPr lang="en-US" err="1"/>
              <a:t>onsetPeriod.start</a:t>
            </a:r>
            <a:endParaRPr lang="en-US"/>
          </a:p>
          <a:p>
            <a:r>
              <a:rPr lang="en-US"/>
              <a:t>Map the act timestamp?</a:t>
            </a:r>
          </a:p>
        </p:txBody>
      </p:sp>
      <p:sp>
        <p:nvSpPr>
          <p:cNvPr id="4" name="Slide Number Placeholder 3"/>
          <p:cNvSpPr>
            <a:spLocks noGrp="1"/>
          </p:cNvSpPr>
          <p:nvPr>
            <p:ph type="sldNum" sz="quarter" idx="5"/>
          </p:nvPr>
        </p:nvSpPr>
        <p:spPr/>
        <p:txBody>
          <a:bodyPr/>
          <a:lstStyle/>
          <a:p>
            <a:fld id="{FEA829E4-7B8F-48ED-BCF8-1C0A3C644052}" type="slidenum">
              <a:rPr lang="en-JM" smtClean="0"/>
              <a:t>19</a:t>
            </a:fld>
            <a:endParaRPr lang="en-JM"/>
          </a:p>
        </p:txBody>
      </p:sp>
    </p:spTree>
    <p:extLst>
      <p:ext uri="{BB962C8B-B14F-4D97-AF65-F5344CB8AC3E}">
        <p14:creationId xmlns:p14="http://schemas.microsoft.com/office/powerpoint/2010/main" val="73773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lvl="1" indent="-171450">
              <a:buFont typeface="Arial" panose="020B0604020202020204" pitchFamily="34" charset="0"/>
              <a:buChar char="•"/>
            </a:pPr>
            <a:r>
              <a:rPr lang="en-US"/>
              <a:t>Same practitioner in two facilities, one is billable and not; they need to be separate</a:t>
            </a:r>
          </a:p>
          <a:p>
            <a:pPr marL="571500" lvl="1" indent="-171450">
              <a:buFont typeface="Arial" panose="020B0604020202020204" pitchFamily="34" charset="0"/>
              <a:buChar char="•"/>
            </a:pPr>
            <a:r>
              <a:rPr lang="en-US"/>
              <a:t>Organization or code/</a:t>
            </a:r>
            <a:r>
              <a:rPr lang="en-US" err="1"/>
              <a:t>functionCode</a:t>
            </a:r>
            <a:r>
              <a:rPr lang="en-US"/>
              <a:t> needs to be available to map</a:t>
            </a:r>
          </a:p>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22</a:t>
            </a:fld>
            <a:endParaRPr lang="en-JM"/>
          </a:p>
        </p:txBody>
      </p:sp>
    </p:spTree>
    <p:extLst>
      <p:ext uri="{BB962C8B-B14F-4D97-AF65-F5344CB8AC3E}">
        <p14:creationId xmlns:p14="http://schemas.microsoft.com/office/powerpoint/2010/main" val="4147075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24</a:t>
            </a:fld>
            <a:endParaRPr lang="en-JM"/>
          </a:p>
        </p:txBody>
      </p:sp>
    </p:spTree>
    <p:extLst>
      <p:ext uri="{BB962C8B-B14F-4D97-AF65-F5344CB8AC3E}">
        <p14:creationId xmlns:p14="http://schemas.microsoft.com/office/powerpoint/2010/main" val="1619606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err="1">
                <a:solidFill>
                  <a:srgbClr val="333333"/>
                </a:solidFill>
                <a:effectLst/>
                <a:latin typeface="verdana" panose="020B0604030504040204" pitchFamily="34" charset="0"/>
              </a:rPr>
              <a:t>AllergyIntolerance.clinicalStatus</a:t>
            </a:r>
            <a:endParaRPr lang="en-US" b="0" i="0">
              <a:solidFill>
                <a:srgbClr val="333333"/>
              </a:solidFill>
              <a:effectLst/>
              <a:latin typeface="verdana" panose="020B0604030504040204" pitchFamily="34" charset="0"/>
            </a:endParaRPr>
          </a:p>
          <a:p>
            <a:pPr algn="l">
              <a:buFont typeface="Arial" panose="020B0604020202020204" pitchFamily="34" charset="0"/>
              <a:buChar char="•"/>
            </a:pPr>
            <a:r>
              <a:rPr lang="en-US" b="0" i="0" err="1">
                <a:solidFill>
                  <a:srgbClr val="333333"/>
                </a:solidFill>
                <a:effectLst/>
                <a:latin typeface="verdana" panose="020B0604030504040204" pitchFamily="34" charset="0"/>
              </a:rPr>
              <a:t>Condition.clinicalStatus</a:t>
            </a:r>
            <a:endParaRPr lang="en-US" b="0" i="0">
              <a:solidFill>
                <a:srgbClr val="333333"/>
              </a:solidFill>
              <a:effectLst/>
              <a:latin typeface="verdana" panose="020B0604030504040204" pitchFamily="34" charset="0"/>
            </a:endParaRPr>
          </a:p>
          <a:p>
            <a:pPr algn="l">
              <a:buFont typeface="Arial" panose="020B0604020202020204" pitchFamily="34" charset="0"/>
              <a:buChar char="•"/>
            </a:pPr>
            <a:r>
              <a:rPr lang="en-US" b="0" i="0" err="1">
                <a:solidFill>
                  <a:srgbClr val="333333"/>
                </a:solidFill>
                <a:effectLst/>
                <a:latin typeface="verdana" panose="020B0604030504040204" pitchFamily="34" charset="0"/>
              </a:rPr>
              <a:t>DocumentReference.status</a:t>
            </a:r>
            <a:endParaRPr lang="en-US" b="0" i="0">
              <a:solidFill>
                <a:srgbClr val="333333"/>
              </a:solidFill>
              <a:effectLst/>
              <a:latin typeface="verdana" panose="020B0604030504040204" pitchFamily="34" charset="0"/>
            </a:endParaRPr>
          </a:p>
          <a:p>
            <a:pPr algn="l">
              <a:buFont typeface="Arial" panose="020B0604020202020204" pitchFamily="34" charset="0"/>
              <a:buChar char="•"/>
            </a:pPr>
            <a:r>
              <a:rPr lang="en-US" b="0" i="0" err="1">
                <a:solidFill>
                  <a:srgbClr val="333333"/>
                </a:solidFill>
                <a:effectLst/>
                <a:latin typeface="verdana" panose="020B0604030504040204" pitchFamily="34" charset="0"/>
              </a:rPr>
              <a:t>Immunization.status</a:t>
            </a:r>
            <a:endParaRPr lang="en-US" b="0" i="0">
              <a:solidFill>
                <a:srgbClr val="333333"/>
              </a:solidFill>
              <a:effectLst/>
              <a:latin typeface="verdana" panose="020B0604030504040204" pitchFamily="34" charset="0"/>
            </a:endParaRPr>
          </a:p>
          <a:p>
            <a:pPr algn="l">
              <a:buFont typeface="Arial" panose="020B0604020202020204" pitchFamily="34" charset="0"/>
              <a:buChar char="•"/>
            </a:pPr>
            <a:r>
              <a:rPr lang="en-US" b="0" i="0" err="1">
                <a:solidFill>
                  <a:srgbClr val="333333"/>
                </a:solidFill>
                <a:effectLst/>
                <a:latin typeface="verdana" panose="020B0604030504040204" pitchFamily="34" charset="0"/>
              </a:rPr>
              <a:t>Goal.lifecycleStatus</a:t>
            </a:r>
            <a:endParaRPr lang="en-US" b="0" i="0">
              <a:solidFill>
                <a:srgbClr val="333333"/>
              </a:solidFill>
              <a:effectLst/>
              <a:latin typeface="verdana" panose="020B0604030504040204" pitchFamily="34" charset="0"/>
            </a:endParaRPr>
          </a:p>
          <a:p>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25</a:t>
            </a:fld>
            <a:endParaRPr lang="en-JM"/>
          </a:p>
        </p:txBody>
      </p:sp>
    </p:spTree>
    <p:extLst>
      <p:ext uri="{BB962C8B-B14F-4D97-AF65-F5344CB8AC3E}">
        <p14:creationId xmlns:p14="http://schemas.microsoft.com/office/powerpoint/2010/main" val="4007968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Change to a single value and map to </a:t>
            </a:r>
            <a:r>
              <a:rPr lang="en-US" err="1"/>
              <a:t>performedDateTime</a:t>
            </a:r>
            <a:endParaRPr lang="en-US"/>
          </a:p>
        </p:txBody>
      </p:sp>
      <p:sp>
        <p:nvSpPr>
          <p:cNvPr id="4" name="Slide Number Placeholder 3"/>
          <p:cNvSpPr>
            <a:spLocks noGrp="1"/>
          </p:cNvSpPr>
          <p:nvPr>
            <p:ph type="sldNum" sz="quarter" idx="5"/>
          </p:nvPr>
        </p:nvSpPr>
        <p:spPr/>
        <p:txBody>
          <a:bodyPr/>
          <a:lstStyle/>
          <a:p>
            <a:fld id="{FEA829E4-7B8F-48ED-BCF8-1C0A3C644052}" type="slidenum">
              <a:rPr lang="en-JM" smtClean="0"/>
              <a:t>30</a:t>
            </a:fld>
            <a:endParaRPr lang="en-JM"/>
          </a:p>
        </p:txBody>
      </p:sp>
    </p:spTree>
    <p:extLst>
      <p:ext uri="{BB962C8B-B14F-4D97-AF65-F5344CB8AC3E}">
        <p14:creationId xmlns:p14="http://schemas.microsoft.com/office/powerpoint/2010/main" val="416978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point: </a:t>
            </a:r>
          </a:p>
          <a:p>
            <a:r>
              <a:rPr lang="en-US" dirty="0"/>
              <a:t>“</a:t>
            </a:r>
            <a:r>
              <a:rPr lang="en-US" b="1" dirty="0"/>
              <a:t>category</a:t>
            </a:r>
            <a:r>
              <a:rPr lang="en-US" dirty="0"/>
              <a:t>” (for both observation and </a:t>
            </a:r>
            <a:r>
              <a:rPr lang="en-US" dirty="0" err="1"/>
              <a:t>diagnosticReport</a:t>
            </a:r>
            <a:r>
              <a:rPr lang="en-US" dirty="0"/>
              <a:t>): to use the LOINC parts to direct the mapping to the category coding; infer from the section (but not everything is going to be </a:t>
            </a:r>
            <a:r>
              <a:rPr lang="en-US" dirty="0" err="1"/>
              <a:t>laborotary</a:t>
            </a:r>
            <a:r>
              <a:rPr lang="en-US" dirty="0"/>
              <a:t>; ask C-CDA to include the guidance)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issued” for </a:t>
            </a:r>
            <a:r>
              <a:rPr lang="en-US" dirty="0" err="1"/>
              <a:t>diagnosticReport</a:t>
            </a:r>
            <a:r>
              <a:rPr lang="en-US" dirty="0"/>
              <a:t> map from the organizer author time if available. </a:t>
            </a:r>
            <a:r>
              <a:rPr lang="en-US" sz="1200" dirty="0"/>
              <a:t>need to pad with the timestamps.</a:t>
            </a:r>
            <a:r>
              <a:rPr lang="en-US" dirty="0"/>
              <a:t> otherwise DAR</a:t>
            </a:r>
          </a:p>
          <a:p>
            <a:r>
              <a:rPr lang="en-US" sz="1200" b="1" dirty="0"/>
              <a:t>Performer mapping:</a:t>
            </a:r>
          </a:p>
          <a:p>
            <a:pPr marL="285750" indent="-285750">
              <a:buFont typeface="Arial" panose="020B0604020202020204" pitchFamily="34" charset="0"/>
              <a:buChar char="•"/>
            </a:pPr>
            <a:r>
              <a:rPr lang="en-US" sz="1200" dirty="0"/>
              <a:t>Map if available in the observation level; otherwise leave it out</a:t>
            </a:r>
          </a:p>
          <a:p>
            <a:r>
              <a:rPr lang="en-US" sz="1200" b="1" dirty="0" err="1"/>
              <a:t>valueQuantity</a:t>
            </a:r>
            <a:r>
              <a:rPr lang="en-US" sz="1200" b="1" dirty="0"/>
              <a:t> /reference range mapping</a:t>
            </a:r>
            <a:r>
              <a:rPr lang="en-US" sz="1200" dirty="0"/>
              <a:t>:</a:t>
            </a:r>
          </a:p>
          <a:p>
            <a:pPr marL="285750" indent="-285750">
              <a:buFont typeface="Arial" panose="020B0604020202020204" pitchFamily="34" charset="0"/>
              <a:buChar char="•"/>
            </a:pPr>
            <a:r>
              <a:rPr lang="en-US" sz="1200" dirty="0"/>
              <a:t>Map to value and unit. If the unit is UCUM conformant, then also map to system and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b="1" dirty="0"/>
              <a:t>issued</a:t>
            </a:r>
            <a:r>
              <a:rPr lang="en-US" sz="1200" dirty="0"/>
              <a:t>” for observation: if entry </a:t>
            </a:r>
            <a:r>
              <a:rPr lang="en-US" sz="1200" dirty="0" err="1"/>
              <a:t>author.time</a:t>
            </a:r>
            <a:r>
              <a:rPr lang="en-US" sz="1200" dirty="0"/>
              <a:t> is available, map from there; otherwise leave it out (check to make sure it’s after the onset date); need to pad with the timestamps </a:t>
            </a:r>
          </a:p>
          <a:p>
            <a:endParaRPr lang="en-US" dirty="0"/>
          </a:p>
          <a:p>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34</a:t>
            </a:fld>
            <a:endParaRPr lang="en-JM"/>
          </a:p>
        </p:txBody>
      </p:sp>
    </p:spTree>
    <p:extLst>
      <p:ext uri="{BB962C8B-B14F-4D97-AF65-F5344CB8AC3E}">
        <p14:creationId xmlns:p14="http://schemas.microsoft.com/office/powerpoint/2010/main" val="1787271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err="1">
                <a:solidFill>
                  <a:schemeClr val="accent1"/>
                </a:solidFill>
              </a:rPr>
              <a:t>ResourceType</a:t>
            </a:r>
            <a:r>
              <a:rPr lang="en-US" sz="1200" i="1" dirty="0">
                <a:solidFill>
                  <a:schemeClr val="accent1"/>
                </a:solidFill>
              </a:rPr>
              <a:t>, identifier, status: </a:t>
            </a:r>
            <a:r>
              <a:rPr lang="en-US" sz="1200" b="1" i="1" dirty="0">
                <a:solidFill>
                  <a:schemeClr val="accent1"/>
                </a:solidFill>
              </a:rPr>
              <a:t>same mapping across vendors</a:t>
            </a:r>
          </a:p>
          <a:p>
            <a:r>
              <a:rPr lang="en-US" sz="1200" dirty="0"/>
              <a:t>Category coding: </a:t>
            </a:r>
          </a:p>
          <a:p>
            <a:pPr marL="171450" indent="-171450">
              <a:buFont typeface="Arial" panose="020B0604020202020204" pitchFamily="34" charset="0"/>
              <a:buChar char="•"/>
            </a:pPr>
            <a:r>
              <a:rPr lang="en-US" sz="1200" dirty="0"/>
              <a:t>map from inbound section template? (most mapped)</a:t>
            </a:r>
          </a:p>
          <a:p>
            <a:pPr marL="171450" indent="-171450">
              <a:buFont typeface="Arial" panose="020B0604020202020204" pitchFamily="34" charset="0"/>
              <a:buChar char="•"/>
            </a:pPr>
            <a:r>
              <a:rPr lang="en-US" sz="1200" dirty="0"/>
              <a:t>Also map the “text” field?</a:t>
            </a:r>
          </a:p>
          <a:p>
            <a:endParaRPr lang="en-US" dirty="0"/>
          </a:p>
          <a:p>
            <a:r>
              <a:rPr lang="en-US" dirty="0"/>
              <a:t>Consensus: to use the LOINC parts to direct the mapping to the category coding; infer from the section (but not everything is going to be </a:t>
            </a:r>
            <a:r>
              <a:rPr lang="en-US" dirty="0" err="1"/>
              <a:t>laborotary</a:t>
            </a:r>
            <a:r>
              <a:rPr lang="en-US" dirty="0"/>
              <a:t>; ask C-CDA to include the guidance)</a:t>
            </a:r>
          </a:p>
          <a:p>
            <a:endParaRPr lang="en-US" dirty="0"/>
          </a:p>
          <a:p>
            <a:endParaRPr lang="en-US" dirty="0"/>
          </a:p>
        </p:txBody>
      </p:sp>
      <p:sp>
        <p:nvSpPr>
          <p:cNvPr id="4" name="Slide Number Placeholder 3"/>
          <p:cNvSpPr>
            <a:spLocks noGrp="1"/>
          </p:cNvSpPr>
          <p:nvPr>
            <p:ph type="sldNum" sz="quarter" idx="5"/>
          </p:nvPr>
        </p:nvSpPr>
        <p:spPr/>
        <p:txBody>
          <a:bodyPr/>
          <a:lstStyle/>
          <a:p>
            <a:fld id="{FEA829E4-7B8F-48ED-BCF8-1C0A3C644052}" type="slidenum">
              <a:rPr lang="en-JM" smtClean="0"/>
              <a:t>36</a:t>
            </a:fld>
            <a:endParaRPr lang="en-JM"/>
          </a:p>
        </p:txBody>
      </p:sp>
    </p:spTree>
    <p:extLst>
      <p:ext uri="{BB962C8B-B14F-4D97-AF65-F5344CB8AC3E}">
        <p14:creationId xmlns:p14="http://schemas.microsoft.com/office/powerpoint/2010/main" val="1321895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04C4960-0DF1-47B3-92F5-92E864AEEF78}"/>
              </a:ext>
            </a:extLst>
          </p:cNvPr>
          <p:cNvSpPr>
            <a:spLocks noGrp="1"/>
          </p:cNvSpPr>
          <p:nvPr>
            <p:ph type="subTitle" idx="1" hasCustomPrompt="1"/>
          </p:nvPr>
        </p:nvSpPr>
        <p:spPr>
          <a:xfrm>
            <a:off x="635000" y="3284241"/>
            <a:ext cx="3033026" cy="781280"/>
          </a:xfrm>
          <a:prstGeom prst="rect">
            <a:avLst/>
          </a:prstGeom>
        </p:spPr>
        <p:txBody>
          <a:bodyPr/>
          <a:lstStyle>
            <a:lvl1pPr marL="0" indent="0" algn="l">
              <a:buNone/>
              <a:defRPr sz="2000">
                <a:solidFill>
                  <a:srgbClr val="57616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Audience Name Here</a:t>
            </a:r>
          </a:p>
          <a:p>
            <a:r>
              <a:rPr lang="en-US"/>
              <a:t>Date Here</a:t>
            </a:r>
          </a:p>
        </p:txBody>
      </p:sp>
      <p:sp>
        <p:nvSpPr>
          <p:cNvPr id="4" name="TextBox 3">
            <a:extLst>
              <a:ext uri="{FF2B5EF4-FFF2-40B4-BE49-F238E27FC236}">
                <a16:creationId xmlns:a16="http://schemas.microsoft.com/office/drawing/2014/main" id="{8D4A87DD-E15D-4FB6-AF43-165353FCA8AD}"/>
              </a:ext>
            </a:extLst>
          </p:cNvPr>
          <p:cNvSpPr txBox="1"/>
          <p:nvPr userDrawn="1"/>
        </p:nvSpPr>
        <p:spPr>
          <a:xfrm>
            <a:off x="635000" y="3085693"/>
            <a:ext cx="3012018" cy="243208"/>
          </a:xfrm>
          <a:prstGeom prst="rect">
            <a:avLst/>
          </a:prstGeom>
          <a:noFill/>
        </p:spPr>
        <p:txBody>
          <a:bodyPr wrap="square" rtlCol="0">
            <a:spAutoFit/>
          </a:bodyPr>
          <a:lstStyle/>
          <a:p>
            <a:pPr>
              <a:lnSpc>
                <a:spcPct val="120000"/>
              </a:lnSpc>
            </a:pPr>
            <a:r>
              <a:rPr lang="en-US" sz="900" kern="1500" spc="150">
                <a:solidFill>
                  <a:srgbClr val="576161"/>
                </a:solidFill>
                <a:latin typeface="Arial"/>
                <a:cs typeface="Arial"/>
              </a:rPr>
              <a:t>Presented To:</a:t>
            </a:r>
          </a:p>
        </p:txBody>
      </p:sp>
      <p:sp>
        <p:nvSpPr>
          <p:cNvPr id="5" name="Rectangle 4">
            <a:extLst>
              <a:ext uri="{FF2B5EF4-FFF2-40B4-BE49-F238E27FC236}">
                <a16:creationId xmlns:a16="http://schemas.microsoft.com/office/drawing/2014/main" id="{F7860047-F4AD-4DD2-B5CA-4C7A29EF394A}"/>
              </a:ext>
            </a:extLst>
          </p:cNvPr>
          <p:cNvSpPr/>
          <p:nvPr userDrawn="1"/>
        </p:nvSpPr>
        <p:spPr>
          <a:xfrm>
            <a:off x="496580" y="1395248"/>
            <a:ext cx="3168411" cy="1371600"/>
          </a:xfrm>
          <a:prstGeom prst="rect">
            <a:avLst/>
          </a:prstGeom>
          <a:noFill/>
          <a:ln w="19050">
            <a:solidFill>
              <a:srgbClr val="F08F1F"/>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8">
            <a:extLst>
              <a:ext uri="{FF2B5EF4-FFF2-40B4-BE49-F238E27FC236}">
                <a16:creationId xmlns:a16="http://schemas.microsoft.com/office/drawing/2014/main" id="{4E228F1D-0E91-4361-94DD-312C2870481A}"/>
              </a:ext>
            </a:extLst>
          </p:cNvPr>
          <p:cNvSpPr>
            <a:spLocks noGrp="1"/>
          </p:cNvSpPr>
          <p:nvPr>
            <p:ph type="body" sz="quarter" idx="10" hasCustomPrompt="1"/>
          </p:nvPr>
        </p:nvSpPr>
        <p:spPr>
          <a:xfrm>
            <a:off x="635000" y="1524000"/>
            <a:ext cx="2933700" cy="1149350"/>
          </a:xfrm>
          <a:prstGeom prst="rect">
            <a:avLst/>
          </a:prstGeom>
        </p:spPr>
        <p:txBody>
          <a:bodyPr anchor="ctr"/>
          <a:lstStyle>
            <a:lvl1pPr marL="0" indent="0">
              <a:buNone/>
              <a:defRPr sz="2400">
                <a:solidFill>
                  <a:srgbClr val="0057B8"/>
                </a:solidFill>
              </a:defRPr>
            </a:lvl1pPr>
            <a:lvl2pPr marL="457200" indent="0">
              <a:buNone/>
              <a:defRPr sz="2000">
                <a:solidFill>
                  <a:srgbClr val="5D6767"/>
                </a:solidFill>
              </a:defRPr>
            </a:lvl2pPr>
            <a:lvl3pPr marL="914400" indent="0">
              <a:buNone/>
              <a:defRPr sz="2000">
                <a:solidFill>
                  <a:srgbClr val="5D6767"/>
                </a:solidFill>
              </a:defRPr>
            </a:lvl3pPr>
            <a:lvl4pPr marL="1371600" indent="0">
              <a:buNone/>
              <a:defRPr sz="2000">
                <a:solidFill>
                  <a:srgbClr val="5D6767"/>
                </a:solidFill>
              </a:defRPr>
            </a:lvl4pPr>
            <a:lvl5pPr marL="1828800" indent="0">
              <a:buNone/>
              <a:defRPr sz="2000">
                <a:solidFill>
                  <a:srgbClr val="5D6767"/>
                </a:solidFill>
              </a:defRPr>
            </a:lvl5pPr>
          </a:lstStyle>
          <a:p>
            <a:pPr lvl="0"/>
            <a:r>
              <a:rPr lang="en-US"/>
              <a:t>Type Presentation Title Here</a:t>
            </a:r>
          </a:p>
        </p:txBody>
      </p:sp>
      <p:sp>
        <p:nvSpPr>
          <p:cNvPr id="7" name="TextBox 6">
            <a:extLst>
              <a:ext uri="{FF2B5EF4-FFF2-40B4-BE49-F238E27FC236}">
                <a16:creationId xmlns:a16="http://schemas.microsoft.com/office/drawing/2014/main" id="{6A81F50C-6688-4F55-BB7E-E78368336E97}"/>
              </a:ext>
            </a:extLst>
          </p:cNvPr>
          <p:cNvSpPr txBox="1"/>
          <p:nvPr userDrawn="1"/>
        </p:nvSpPr>
        <p:spPr>
          <a:xfrm>
            <a:off x="648980" y="4928056"/>
            <a:ext cx="2859179" cy="215444"/>
          </a:xfrm>
          <a:prstGeom prst="rect">
            <a:avLst/>
          </a:prstGeom>
          <a:noFill/>
        </p:spPr>
        <p:txBody>
          <a:bodyPr wrap="square" rtlCol="0">
            <a:spAutoFit/>
          </a:bodyPr>
          <a:lstStyle/>
          <a:p>
            <a:r>
              <a:rPr lang="en-US" sz="800">
                <a:solidFill>
                  <a:srgbClr val="8B8B8B"/>
                </a:solidFill>
                <a:latin typeface="Arial" panose="020B0604020202020204" pitchFamily="34" charset="0"/>
                <a:cs typeface="Arial" panose="020B0604020202020204" pitchFamily="34" charset="0"/>
              </a:rPr>
              <a:t>Confidential  </a:t>
            </a:r>
            <a:r>
              <a:rPr lang="en-US" sz="800">
                <a:solidFill>
                  <a:srgbClr val="0057B8"/>
                </a:solidFill>
                <a:latin typeface="Arial" panose="020B0604020202020204" pitchFamily="34" charset="0"/>
                <a:cs typeface="Arial" panose="020B0604020202020204" pitchFamily="34" charset="0"/>
              </a:rPr>
              <a:t>|</a:t>
            </a:r>
            <a:r>
              <a:rPr lang="en-US" sz="800">
                <a:solidFill>
                  <a:srgbClr val="8B8B8B"/>
                </a:solidFill>
                <a:latin typeface="Arial" panose="020B0604020202020204" pitchFamily="34" charset="0"/>
                <a:cs typeface="Arial" panose="020B0604020202020204" pitchFamily="34" charset="0"/>
              </a:rPr>
              <a:t>  Not for External Distribution</a:t>
            </a:r>
          </a:p>
        </p:txBody>
      </p:sp>
      <p:pic>
        <p:nvPicPr>
          <p:cNvPr id="8" name="Picture 7" descr="dh cover2-01.png">
            <a:extLst>
              <a:ext uri="{FF2B5EF4-FFF2-40B4-BE49-F238E27FC236}">
                <a16:creationId xmlns:a16="http://schemas.microsoft.com/office/drawing/2014/main" id="{5A5BEB5B-278A-4E9F-971E-A984AA6000A8}"/>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71520" y="0"/>
            <a:ext cx="6172479" cy="5148072"/>
          </a:xfrm>
          <a:prstGeom prst="rect">
            <a:avLst/>
          </a:prstGeom>
        </p:spPr>
      </p:pic>
      <p:pic>
        <p:nvPicPr>
          <p:cNvPr id="9" name="Picture 8" descr="Screen Shot 2016-09-07 at 9.56.29 AM.png">
            <a:extLst>
              <a:ext uri="{FF2B5EF4-FFF2-40B4-BE49-F238E27FC236}">
                <a16:creationId xmlns:a16="http://schemas.microsoft.com/office/drawing/2014/main" id="{788DE3A5-8139-4BFC-9A9E-392AA317234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78651" y="4028298"/>
            <a:ext cx="2076932" cy="734374"/>
          </a:xfrm>
          <a:prstGeom prst="rect">
            <a:avLst/>
          </a:prstGeom>
        </p:spPr>
      </p:pic>
    </p:spTree>
    <p:extLst>
      <p:ext uri="{BB962C8B-B14F-4D97-AF65-F5344CB8AC3E}">
        <p14:creationId xmlns:p14="http://schemas.microsoft.com/office/powerpoint/2010/main" val="1086570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3C3773-2C7D-4C7A-8AD6-093B1801C11E}"/>
              </a:ext>
            </a:extLst>
          </p:cNvPr>
          <p:cNvSpPr/>
          <p:nvPr userDrawn="1"/>
        </p:nvSpPr>
        <p:spPr>
          <a:xfrm>
            <a:off x="1" y="939800"/>
            <a:ext cx="9144000" cy="3549650"/>
          </a:xfrm>
          <a:prstGeom prst="rect">
            <a:avLst/>
          </a:prstGeom>
          <a:solidFill>
            <a:srgbClr val="919D9D">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304800" y="1041400"/>
            <a:ext cx="8566150" cy="3448050"/>
          </a:xfrm>
          <a:prstGeom prst="rect">
            <a:avLst/>
          </a:prstGeom>
        </p:spPr>
        <p:txBody>
          <a:bodyPr/>
          <a:lstStyle>
            <a:lvl1pPr marL="342900" indent="-342900">
              <a:buClr>
                <a:srgbClr val="F08F1F"/>
              </a:buClr>
              <a:buFont typeface="Arial" panose="020B0604020202020204" pitchFamily="34" charset="0"/>
              <a:buChar char="•"/>
              <a:defRPr sz="1600">
                <a:solidFill>
                  <a:srgbClr val="576161"/>
                </a:solidFill>
              </a:defRPr>
            </a:lvl1pPr>
            <a:lvl2pPr marL="742950" indent="-285750">
              <a:buClr>
                <a:srgbClr val="F08F1F"/>
              </a:buClr>
              <a:buFont typeface="Arial" panose="020B0604020202020204" pitchFamily="34" charset="0"/>
              <a:buChar char="-"/>
              <a:defRPr sz="1600">
                <a:solidFill>
                  <a:srgbClr val="576161"/>
                </a:solidFill>
              </a:defRPr>
            </a:lvl2pPr>
            <a:lvl3pPr>
              <a:defRPr sz="1600"/>
            </a:lvl3pPr>
            <a:lvl4pPr>
              <a:defRPr sz="1600"/>
            </a:lvl4pPr>
            <a:lvl5pPr>
              <a:defRPr sz="1600"/>
            </a:lvl5pPr>
          </a:lstStyle>
          <a:p>
            <a:pPr lvl="0"/>
            <a:r>
              <a:rPr lang="en-US"/>
              <a:t>Type Here. Delete bullets if you prefer paragraph form.</a:t>
            </a:r>
          </a:p>
          <a:p>
            <a:pPr lvl="1"/>
            <a:r>
              <a:rPr lang="en-US"/>
              <a:t>Type Here</a:t>
            </a:r>
          </a:p>
          <a:p>
            <a:pPr lvl="1"/>
            <a:r>
              <a:rPr lang="en-US"/>
              <a:t>Type Here</a:t>
            </a:r>
          </a:p>
        </p:txBody>
      </p:sp>
    </p:spTree>
    <p:extLst>
      <p:ext uri="{BB962C8B-B14F-4D97-AF65-F5344CB8AC3E}">
        <p14:creationId xmlns:p14="http://schemas.microsoft.com/office/powerpoint/2010/main" val="195060136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0_Title and Content">
    <p:spTree>
      <p:nvGrpSpPr>
        <p:cNvPr id="1" name=""/>
        <p:cNvGrpSpPr/>
        <p:nvPr/>
      </p:nvGrpSpPr>
      <p:grpSpPr>
        <a:xfrm>
          <a:off x="0" y="0"/>
          <a:ext cx="0" cy="0"/>
          <a:chOff x="0" y="0"/>
          <a:chExt cx="0" cy="0"/>
        </a:xfrm>
      </p:grpSpPr>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304800" y="1041400"/>
            <a:ext cx="8566150" cy="3448050"/>
          </a:xfrm>
          <a:prstGeom prst="rect">
            <a:avLst/>
          </a:prstGeom>
        </p:spPr>
        <p:txBody>
          <a:bodyPr/>
          <a:lstStyle>
            <a:lvl1pPr marL="342900" indent="-342900">
              <a:buClr>
                <a:srgbClr val="F08F1F"/>
              </a:buClr>
              <a:buFont typeface="Arial" panose="020B0604020202020204" pitchFamily="34" charset="0"/>
              <a:buChar char="•"/>
              <a:defRPr sz="1600">
                <a:solidFill>
                  <a:srgbClr val="576161"/>
                </a:solidFill>
              </a:defRPr>
            </a:lvl1pPr>
            <a:lvl2pPr marL="742950" indent="-285750">
              <a:buClr>
                <a:srgbClr val="F08F1F"/>
              </a:buClr>
              <a:buFont typeface="Arial" panose="020B0604020202020204" pitchFamily="34" charset="0"/>
              <a:buChar char="-"/>
              <a:defRPr sz="1600">
                <a:solidFill>
                  <a:srgbClr val="576161"/>
                </a:solidFill>
              </a:defRPr>
            </a:lvl2pPr>
            <a:lvl3pPr>
              <a:defRPr sz="1600"/>
            </a:lvl3pPr>
            <a:lvl4pPr>
              <a:defRPr sz="1600"/>
            </a:lvl4pPr>
            <a:lvl5pPr>
              <a:defRPr sz="1600"/>
            </a:lvl5pPr>
          </a:lstStyle>
          <a:p>
            <a:pPr lvl="0"/>
            <a:r>
              <a:rPr lang="en-US"/>
              <a:t>Type Here. Delete bullets if you prefer paragraph form.</a:t>
            </a:r>
          </a:p>
          <a:p>
            <a:pPr lvl="1"/>
            <a:r>
              <a:rPr lang="en-US"/>
              <a:t>Type Here</a:t>
            </a:r>
          </a:p>
          <a:p>
            <a:pPr lvl="1"/>
            <a:r>
              <a:rPr lang="en-US"/>
              <a:t>Type Here</a:t>
            </a:r>
          </a:p>
        </p:txBody>
      </p:sp>
    </p:spTree>
    <p:extLst>
      <p:ext uri="{BB962C8B-B14F-4D97-AF65-F5344CB8AC3E}">
        <p14:creationId xmlns:p14="http://schemas.microsoft.com/office/powerpoint/2010/main" val="112361756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FE6326-9DA8-4463-A471-81F8F7F4F0E4}"/>
              </a:ext>
            </a:extLst>
          </p:cNvPr>
          <p:cNvSpPr/>
          <p:nvPr userDrawn="1"/>
        </p:nvSpPr>
        <p:spPr>
          <a:xfrm>
            <a:off x="6116715" y="1"/>
            <a:ext cx="3027285" cy="5143500"/>
          </a:xfrm>
          <a:prstGeom prst="rect">
            <a:avLst/>
          </a:prstGeom>
          <a:solidFill>
            <a:srgbClr val="005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0DC70CB1-48F6-405F-945B-CD5AF009043F}"/>
              </a:ext>
            </a:extLst>
          </p:cNvPr>
          <p:cNvSpPr>
            <a:spLocks noGrp="1"/>
          </p:cNvSpPr>
          <p:nvPr>
            <p:ph type="body" sz="quarter" idx="36" hasCustomPrompt="1"/>
          </p:nvPr>
        </p:nvSpPr>
        <p:spPr>
          <a:xfrm>
            <a:off x="6294438" y="1009650"/>
            <a:ext cx="2681287" cy="3170238"/>
          </a:xfrm>
          <a:prstGeom prst="rect">
            <a:avLst/>
          </a:prstGeom>
        </p:spPr>
        <p:txBody>
          <a:bodyPr anchor="ctr"/>
          <a:lstStyle>
            <a:lvl1pPr marL="342900" indent="-342900">
              <a:buClr>
                <a:schemeClr val="bg1"/>
              </a:buClr>
              <a:buFont typeface="Wingdings" panose="05000000000000000000" pitchFamily="2" charset="2"/>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Type Bullet Here</a:t>
            </a:r>
          </a:p>
          <a:p>
            <a:pPr lvl="0"/>
            <a:r>
              <a:rPr lang="en-US"/>
              <a:t>Type Bullet Here</a:t>
            </a:r>
          </a:p>
          <a:p>
            <a:pPr lvl="0"/>
            <a:r>
              <a:rPr lang="en-US"/>
              <a:t>Type Bullet Here</a:t>
            </a:r>
          </a:p>
          <a:p>
            <a:pPr lvl="0"/>
            <a:r>
              <a:rPr lang="en-US"/>
              <a:t>Type Bullet Here</a:t>
            </a:r>
          </a:p>
          <a:p>
            <a:pPr lvl="0"/>
            <a:r>
              <a:rPr lang="en-US"/>
              <a:t>Type Bullet Here</a:t>
            </a:r>
          </a:p>
          <a:p>
            <a:pPr lvl="0"/>
            <a:r>
              <a:rPr lang="en-US"/>
              <a:t>Type Bullet Here</a:t>
            </a:r>
          </a:p>
        </p:txBody>
      </p:sp>
      <p:sp>
        <p:nvSpPr>
          <p:cNvPr id="7" name="Text Placeholder 41">
            <a:extLst>
              <a:ext uri="{FF2B5EF4-FFF2-40B4-BE49-F238E27FC236}">
                <a16:creationId xmlns:a16="http://schemas.microsoft.com/office/drawing/2014/main" id="{C4B0509E-2ADC-4A15-A0B8-736C32ECB066}"/>
              </a:ext>
            </a:extLst>
          </p:cNvPr>
          <p:cNvSpPr>
            <a:spLocks noGrp="1"/>
          </p:cNvSpPr>
          <p:nvPr>
            <p:ph type="body" sz="quarter" idx="31" hasCustomPrompt="1"/>
          </p:nvPr>
        </p:nvSpPr>
        <p:spPr>
          <a:xfrm>
            <a:off x="304800" y="285750"/>
            <a:ext cx="552450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a:t>
            </a:r>
          </a:p>
        </p:txBody>
      </p:sp>
      <p:sp>
        <p:nvSpPr>
          <p:cNvPr id="10" name="Text Placeholder 9">
            <a:extLst>
              <a:ext uri="{FF2B5EF4-FFF2-40B4-BE49-F238E27FC236}">
                <a16:creationId xmlns:a16="http://schemas.microsoft.com/office/drawing/2014/main" id="{5F9D0D8E-1135-4C97-B804-5AAB20112E20}"/>
              </a:ext>
            </a:extLst>
          </p:cNvPr>
          <p:cNvSpPr>
            <a:spLocks noGrp="1"/>
          </p:cNvSpPr>
          <p:nvPr>
            <p:ph type="body" sz="quarter" idx="35" hasCustomPrompt="1"/>
          </p:nvPr>
        </p:nvSpPr>
        <p:spPr>
          <a:xfrm>
            <a:off x="304800" y="946150"/>
            <a:ext cx="5524500" cy="3613150"/>
          </a:xfrm>
          <a:prstGeom prst="rect">
            <a:avLst/>
          </a:prstGeom>
        </p:spPr>
        <p:txBody>
          <a:bodyPr anchor="ctr"/>
          <a:lstStyle>
            <a:lvl1pPr marL="0" marR="0" indent="0" algn="l" defTabSz="914400" rtl="0" eaLnBrk="1" fontAlgn="auto" latinLnBrk="0" hangingPunct="1">
              <a:lnSpc>
                <a:spcPct val="100000"/>
              </a:lnSpc>
              <a:spcBef>
                <a:spcPts val="1200"/>
              </a:spcBef>
              <a:spcAft>
                <a:spcPts val="800"/>
              </a:spcAft>
              <a:buClr>
                <a:srgbClr val="005DBF"/>
              </a:buClr>
              <a:buSzTx/>
              <a:buFont typeface="Arial" pitchFamily="34" charset="0"/>
              <a:buNone/>
              <a:tabLst/>
              <a:defRPr sz="1600">
                <a:solidFill>
                  <a:srgbClr val="576161"/>
                </a:solidFill>
              </a:defRPr>
            </a:lvl1pPr>
          </a:lstStyle>
          <a:p>
            <a:pPr marL="0" marR="0" lvl="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pPr>
            <a:r>
              <a:rPr lang="en-US"/>
              <a:t>Type paragraphs of text here. Type paragraphs of text here. Type paragraphs of text here. Type paragraphs of text here. </a:t>
            </a:r>
          </a:p>
          <a:p>
            <a:pPr marL="0" marR="0" lvl="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pPr>
            <a:r>
              <a:rPr lang="en-US"/>
              <a:t>Type paragraphs of text here. Type paragraphs of text here. Type paragraphs of text here. Type paragraphs of text here. Type paragraphs of text here. Type paragraphs of text here. Type paragraphs of text here. Type paragraphs of text here. Type paragraphs of text here. </a:t>
            </a:r>
          </a:p>
          <a:p>
            <a:pPr marL="0" marR="0" lvl="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pPr>
            <a:r>
              <a:rPr lang="en-US"/>
              <a:t>Type paragraphs of text here. Type paragraphs of text here. Type paragraphs of text here. Type paragraphs of text here. </a:t>
            </a:r>
          </a:p>
        </p:txBody>
      </p:sp>
      <p:cxnSp>
        <p:nvCxnSpPr>
          <p:cNvPr id="13" name="Straight Connector 12">
            <a:extLst>
              <a:ext uri="{FF2B5EF4-FFF2-40B4-BE49-F238E27FC236}">
                <a16:creationId xmlns:a16="http://schemas.microsoft.com/office/drawing/2014/main" id="{4A87E687-AE99-4000-8466-6E9EEBF7995C}"/>
              </a:ext>
            </a:extLst>
          </p:cNvPr>
          <p:cNvCxnSpPr>
            <a:cxnSpLocks/>
            <a:endCxn id="15" idx="1"/>
          </p:cNvCxnSpPr>
          <p:nvPr userDrawn="1"/>
        </p:nvCxnSpPr>
        <p:spPr>
          <a:xfrm>
            <a:off x="6116715" y="4977027"/>
            <a:ext cx="1438625"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Slide Number Placeholder 2">
            <a:extLst>
              <a:ext uri="{FF2B5EF4-FFF2-40B4-BE49-F238E27FC236}">
                <a16:creationId xmlns:a16="http://schemas.microsoft.com/office/drawing/2014/main" id="{81ED27FE-B407-4AB8-917A-07173EDA2731}"/>
              </a:ext>
            </a:extLst>
          </p:cNvPr>
          <p:cNvSpPr txBox="1">
            <a:spLocks/>
          </p:cNvSpPr>
          <p:nvPr userDrawn="1"/>
        </p:nvSpPr>
        <p:spPr>
          <a:xfrm>
            <a:off x="8551069" y="4836600"/>
            <a:ext cx="504359" cy="216967"/>
          </a:xfrm>
          <a:prstGeom prst="rect">
            <a:avLst/>
          </a:prstGeom>
        </p:spPr>
        <p:txBody>
          <a:bodyPr vert="horz" lIns="91428" tIns="45714" rIns="91428" bIns="45714" rtlCol="0">
            <a:noAutofit/>
          </a:bodyPr>
          <a:lstStyle>
            <a:lvl1pPr marL="0" indent="0" algn="ctr" defTabSz="914400" rtl="0" eaLnBrk="1" latinLnBrk="0" hangingPunct="1">
              <a:spcBef>
                <a:spcPct val="20000"/>
              </a:spcBef>
              <a:buFont typeface="Arial" panose="020B0604020202020204" pitchFamily="34" charset="0"/>
              <a:buNone/>
              <a:defRPr sz="1800" b="1" kern="1200">
                <a:solidFill>
                  <a:srgbClr val="47576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defTabSz="685698"/>
            <a:r>
              <a:rPr lang="en-US" sz="1000" b="0">
                <a:solidFill>
                  <a:schemeClr val="bg1"/>
                </a:solidFill>
                <a:latin typeface="+mj-lt"/>
              </a:rPr>
              <a:t>| </a:t>
            </a:r>
            <a:fld id="{16F498BA-62D8-46B0-8809-F41BF3F18C91}" type="slidenum">
              <a:rPr lang="en-US" sz="1000" b="0" smtClean="0">
                <a:solidFill>
                  <a:schemeClr val="bg1"/>
                </a:solidFill>
                <a:latin typeface="+mj-lt"/>
              </a:rPr>
              <a:pPr algn="l" defTabSz="685698"/>
              <a:t>‹#›</a:t>
            </a:fld>
            <a:endParaRPr lang="en-US" sz="1000" b="0">
              <a:solidFill>
                <a:schemeClr val="bg1"/>
              </a:solidFill>
              <a:latin typeface="+mj-lt"/>
            </a:endParaRPr>
          </a:p>
        </p:txBody>
      </p:sp>
      <p:sp>
        <p:nvSpPr>
          <p:cNvPr id="15" name="TextBox 14">
            <a:extLst>
              <a:ext uri="{FF2B5EF4-FFF2-40B4-BE49-F238E27FC236}">
                <a16:creationId xmlns:a16="http://schemas.microsoft.com/office/drawing/2014/main" id="{5931A978-F205-4FF9-89E0-A50EA6179485}"/>
              </a:ext>
            </a:extLst>
          </p:cNvPr>
          <p:cNvSpPr txBox="1"/>
          <p:nvPr userDrawn="1"/>
        </p:nvSpPr>
        <p:spPr>
          <a:xfrm>
            <a:off x="7555340" y="4868543"/>
            <a:ext cx="1131464" cy="216967"/>
          </a:xfrm>
          <a:prstGeom prst="rect">
            <a:avLst/>
          </a:prstGeom>
          <a:noFill/>
        </p:spPr>
        <p:txBody>
          <a:bodyPr wrap="square" rtlCol="0">
            <a:spAutoFit/>
          </a:bodyPr>
          <a:lstStyle/>
          <a:p>
            <a:pPr algn="r"/>
            <a:r>
              <a:rPr lang="en-US" sz="800">
                <a:solidFill>
                  <a:schemeClr val="bg1"/>
                </a:solidFill>
              </a:rPr>
              <a:t>DiameterHealth.com </a:t>
            </a:r>
          </a:p>
        </p:txBody>
      </p:sp>
    </p:spTree>
    <p:extLst>
      <p:ext uri="{BB962C8B-B14F-4D97-AF65-F5344CB8AC3E}">
        <p14:creationId xmlns:p14="http://schemas.microsoft.com/office/powerpoint/2010/main" val="4162674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F654C66-9F21-478D-AD54-3516540CAC6E}"/>
              </a:ext>
            </a:extLst>
          </p:cNvPr>
          <p:cNvSpPr/>
          <p:nvPr userDrawn="1"/>
        </p:nvSpPr>
        <p:spPr>
          <a:xfrm>
            <a:off x="426127" y="2746986"/>
            <a:ext cx="2573720" cy="1361696"/>
          </a:xfrm>
          <a:prstGeom prst="roundRect">
            <a:avLst/>
          </a:prstGeom>
          <a:solidFill>
            <a:srgbClr val="57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6" name="Rectangle: Rounded Corners 5">
            <a:extLst>
              <a:ext uri="{FF2B5EF4-FFF2-40B4-BE49-F238E27FC236}">
                <a16:creationId xmlns:a16="http://schemas.microsoft.com/office/drawing/2014/main" id="{6B7DDA7C-F9B3-4D1C-9FDE-4EFEECFCECF5}"/>
              </a:ext>
            </a:extLst>
          </p:cNvPr>
          <p:cNvSpPr/>
          <p:nvPr userDrawn="1"/>
        </p:nvSpPr>
        <p:spPr>
          <a:xfrm>
            <a:off x="3269874" y="1086657"/>
            <a:ext cx="2573720" cy="1361696"/>
          </a:xfrm>
          <a:prstGeom prst="roundRect">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7" name="Rectangle: Rounded Corners 6">
            <a:extLst>
              <a:ext uri="{FF2B5EF4-FFF2-40B4-BE49-F238E27FC236}">
                <a16:creationId xmlns:a16="http://schemas.microsoft.com/office/drawing/2014/main" id="{8FF16437-A6A1-49EF-9408-EAB817E459E9}"/>
              </a:ext>
            </a:extLst>
          </p:cNvPr>
          <p:cNvSpPr/>
          <p:nvPr userDrawn="1"/>
        </p:nvSpPr>
        <p:spPr>
          <a:xfrm>
            <a:off x="6150033" y="1093793"/>
            <a:ext cx="2573720" cy="1361696"/>
          </a:xfrm>
          <a:prstGeom prst="roundRect">
            <a:avLst/>
          </a:prstGeom>
          <a:solidFill>
            <a:srgbClr val="6DB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a:p>
        </p:txBody>
      </p:sp>
      <p:sp>
        <p:nvSpPr>
          <p:cNvPr id="8" name="Rectangle: Rounded Corners 7">
            <a:extLst>
              <a:ext uri="{FF2B5EF4-FFF2-40B4-BE49-F238E27FC236}">
                <a16:creationId xmlns:a16="http://schemas.microsoft.com/office/drawing/2014/main" id="{330806A5-72F4-4CF1-89F6-663735AAA991}"/>
              </a:ext>
            </a:extLst>
          </p:cNvPr>
          <p:cNvSpPr/>
          <p:nvPr userDrawn="1"/>
        </p:nvSpPr>
        <p:spPr>
          <a:xfrm>
            <a:off x="3269874" y="2757136"/>
            <a:ext cx="2573720" cy="1361696"/>
          </a:xfrm>
          <a:prstGeom prst="roundRect">
            <a:avLst/>
          </a:prstGeom>
          <a:solidFill>
            <a:srgbClr val="78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9" name="Rectangle: Rounded Corners 8">
            <a:extLst>
              <a:ext uri="{FF2B5EF4-FFF2-40B4-BE49-F238E27FC236}">
                <a16:creationId xmlns:a16="http://schemas.microsoft.com/office/drawing/2014/main" id="{1960F18C-C16B-40DA-AD60-573091DC4E5D}"/>
              </a:ext>
            </a:extLst>
          </p:cNvPr>
          <p:cNvSpPr/>
          <p:nvPr userDrawn="1"/>
        </p:nvSpPr>
        <p:spPr>
          <a:xfrm>
            <a:off x="426127" y="1093793"/>
            <a:ext cx="2573720" cy="1361696"/>
          </a:xfrm>
          <a:prstGeom prst="roundRect">
            <a:avLst/>
          </a:prstGeom>
          <a:solidFill>
            <a:srgbClr val="005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10" name="Rectangle: Rounded Corners 9">
            <a:extLst>
              <a:ext uri="{FF2B5EF4-FFF2-40B4-BE49-F238E27FC236}">
                <a16:creationId xmlns:a16="http://schemas.microsoft.com/office/drawing/2014/main" id="{8DC94361-F77D-4897-AAF9-AABFC8DAEFF3}"/>
              </a:ext>
            </a:extLst>
          </p:cNvPr>
          <p:cNvSpPr/>
          <p:nvPr userDrawn="1"/>
        </p:nvSpPr>
        <p:spPr>
          <a:xfrm>
            <a:off x="6150033" y="2769478"/>
            <a:ext cx="2573720" cy="1361696"/>
          </a:xfrm>
          <a:prstGeom prst="roundRect">
            <a:avLst/>
          </a:prstGeom>
          <a:solidFill>
            <a:srgbClr val="F3D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400" b="1">
              <a:solidFill>
                <a:srgbClr val="FFFFFF"/>
              </a:solidFill>
              <a:highlight>
                <a:srgbClr val="FFFF00"/>
              </a:highlight>
            </a:endParaRPr>
          </a:p>
        </p:txBody>
      </p:sp>
      <p:sp>
        <p:nvSpPr>
          <p:cNvPr id="12" name="Text Placeholder 11">
            <a:extLst>
              <a:ext uri="{FF2B5EF4-FFF2-40B4-BE49-F238E27FC236}">
                <a16:creationId xmlns:a16="http://schemas.microsoft.com/office/drawing/2014/main" id="{1D17484E-407A-47EF-B8D9-99E6B2BAE1E5}"/>
              </a:ext>
            </a:extLst>
          </p:cNvPr>
          <p:cNvSpPr>
            <a:spLocks noGrp="1"/>
          </p:cNvSpPr>
          <p:nvPr>
            <p:ph type="body" sz="quarter" idx="10" hasCustomPrompt="1"/>
          </p:nvPr>
        </p:nvSpPr>
        <p:spPr>
          <a:xfrm>
            <a:off x="478756" y="1161866"/>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3" name="Text Placeholder 11">
            <a:extLst>
              <a:ext uri="{FF2B5EF4-FFF2-40B4-BE49-F238E27FC236}">
                <a16:creationId xmlns:a16="http://schemas.microsoft.com/office/drawing/2014/main" id="{12ED16F6-85D2-455E-B44C-A8C1D8B2BF40}"/>
              </a:ext>
            </a:extLst>
          </p:cNvPr>
          <p:cNvSpPr>
            <a:spLocks noGrp="1"/>
          </p:cNvSpPr>
          <p:nvPr>
            <p:ph type="body" sz="quarter" idx="11" hasCustomPrompt="1"/>
          </p:nvPr>
        </p:nvSpPr>
        <p:spPr>
          <a:xfrm>
            <a:off x="6204562" y="1174270"/>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4" name="Text Placeholder 11">
            <a:extLst>
              <a:ext uri="{FF2B5EF4-FFF2-40B4-BE49-F238E27FC236}">
                <a16:creationId xmlns:a16="http://schemas.microsoft.com/office/drawing/2014/main" id="{B4923EC5-3EF0-42BD-A4C9-9BAAE7ED8B8E}"/>
              </a:ext>
            </a:extLst>
          </p:cNvPr>
          <p:cNvSpPr>
            <a:spLocks noGrp="1"/>
          </p:cNvSpPr>
          <p:nvPr>
            <p:ph type="body" sz="quarter" idx="12" hasCustomPrompt="1"/>
          </p:nvPr>
        </p:nvSpPr>
        <p:spPr>
          <a:xfrm>
            <a:off x="3331570" y="1161866"/>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5" name="Text Placeholder 11">
            <a:extLst>
              <a:ext uri="{FF2B5EF4-FFF2-40B4-BE49-F238E27FC236}">
                <a16:creationId xmlns:a16="http://schemas.microsoft.com/office/drawing/2014/main" id="{B135A9DB-970F-46CF-8933-C237AF40F098}"/>
              </a:ext>
            </a:extLst>
          </p:cNvPr>
          <p:cNvSpPr>
            <a:spLocks noGrp="1"/>
          </p:cNvSpPr>
          <p:nvPr>
            <p:ph type="body" sz="quarter" idx="13" hasCustomPrompt="1"/>
          </p:nvPr>
        </p:nvSpPr>
        <p:spPr>
          <a:xfrm>
            <a:off x="478756" y="2811661"/>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6" name="Text Placeholder 11">
            <a:extLst>
              <a:ext uri="{FF2B5EF4-FFF2-40B4-BE49-F238E27FC236}">
                <a16:creationId xmlns:a16="http://schemas.microsoft.com/office/drawing/2014/main" id="{C09C0251-D91E-445A-91D5-AA4C571AC8AD}"/>
              </a:ext>
            </a:extLst>
          </p:cNvPr>
          <p:cNvSpPr>
            <a:spLocks noGrp="1"/>
          </p:cNvSpPr>
          <p:nvPr>
            <p:ph type="body" sz="quarter" idx="14" hasCustomPrompt="1"/>
          </p:nvPr>
        </p:nvSpPr>
        <p:spPr>
          <a:xfrm>
            <a:off x="6204562" y="2824065"/>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7" name="Text Placeholder 11">
            <a:extLst>
              <a:ext uri="{FF2B5EF4-FFF2-40B4-BE49-F238E27FC236}">
                <a16:creationId xmlns:a16="http://schemas.microsoft.com/office/drawing/2014/main" id="{E12307C1-D414-43C9-B985-BB180A68719B}"/>
              </a:ext>
            </a:extLst>
          </p:cNvPr>
          <p:cNvSpPr>
            <a:spLocks noGrp="1"/>
          </p:cNvSpPr>
          <p:nvPr>
            <p:ph type="body" sz="quarter" idx="15" hasCustomPrompt="1"/>
          </p:nvPr>
        </p:nvSpPr>
        <p:spPr>
          <a:xfrm>
            <a:off x="3331570" y="2811661"/>
            <a:ext cx="2432050" cy="1225550"/>
          </a:xfrm>
          <a:prstGeom prst="rect">
            <a:avLst/>
          </a:prstGeom>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Type Here</a:t>
            </a:r>
          </a:p>
        </p:txBody>
      </p:sp>
      <p:sp>
        <p:nvSpPr>
          <p:cNvPr id="18" name="Text Placeholder 41">
            <a:extLst>
              <a:ext uri="{FF2B5EF4-FFF2-40B4-BE49-F238E27FC236}">
                <a16:creationId xmlns:a16="http://schemas.microsoft.com/office/drawing/2014/main" id="{9F84B195-C616-4222-BF52-E84DBB226047}"/>
              </a:ext>
            </a:extLst>
          </p:cNvPr>
          <p:cNvSpPr>
            <a:spLocks noGrp="1"/>
          </p:cNvSpPr>
          <p:nvPr>
            <p:ph type="body" sz="quarter" idx="31" hasCustomPrompt="1"/>
          </p:nvPr>
        </p:nvSpPr>
        <p:spPr>
          <a:xfrm>
            <a:off x="304799" y="285750"/>
            <a:ext cx="8418953"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20" name="Text Placeholder 19">
            <a:extLst>
              <a:ext uri="{FF2B5EF4-FFF2-40B4-BE49-F238E27FC236}">
                <a16:creationId xmlns:a16="http://schemas.microsoft.com/office/drawing/2014/main" id="{C99CBE56-F96B-4AFB-8FD4-4598A619CDAF}"/>
              </a:ext>
            </a:extLst>
          </p:cNvPr>
          <p:cNvSpPr>
            <a:spLocks noGrp="1"/>
          </p:cNvSpPr>
          <p:nvPr>
            <p:ph type="body" sz="quarter" idx="32" hasCustomPrompt="1"/>
          </p:nvPr>
        </p:nvSpPr>
        <p:spPr>
          <a:xfrm>
            <a:off x="1935940" y="4451350"/>
            <a:ext cx="6787813" cy="406400"/>
          </a:xfrm>
          <a:prstGeom prst="rect">
            <a:avLst/>
          </a:prstGeom>
        </p:spPr>
        <p:txBody>
          <a:bodyPr anchor="b"/>
          <a:lstStyle>
            <a:lvl1pPr marL="0" indent="0" algn="r">
              <a:buNone/>
              <a:defRPr sz="900">
                <a:solidFill>
                  <a:srgbClr val="5D6767"/>
                </a:solidFill>
              </a:defRPr>
            </a:lvl1pPr>
            <a:lvl2pPr marL="457200" indent="0" algn="r">
              <a:buNone/>
              <a:defRPr sz="900">
                <a:solidFill>
                  <a:srgbClr val="5D6767"/>
                </a:solidFill>
              </a:defRPr>
            </a:lvl2pPr>
            <a:lvl3pPr marL="914400" indent="0" algn="r">
              <a:buNone/>
              <a:defRPr sz="900">
                <a:solidFill>
                  <a:srgbClr val="5D6767"/>
                </a:solidFill>
              </a:defRPr>
            </a:lvl3pPr>
            <a:lvl4pPr marL="1371600" indent="0" algn="r">
              <a:buNone/>
              <a:defRPr sz="900">
                <a:solidFill>
                  <a:srgbClr val="5D6767"/>
                </a:solidFill>
              </a:defRPr>
            </a:lvl4pPr>
            <a:lvl5pPr marL="1828800" indent="0" algn="r">
              <a:buNone/>
              <a:defRPr sz="900">
                <a:solidFill>
                  <a:srgbClr val="5D6767"/>
                </a:solidFill>
              </a:defRPr>
            </a:lvl5pPr>
          </a:lstStyle>
          <a:p>
            <a:pPr lvl="0"/>
            <a:r>
              <a:rPr lang="en-US"/>
              <a:t>Type Source Here</a:t>
            </a:r>
          </a:p>
        </p:txBody>
      </p:sp>
    </p:spTree>
    <p:extLst>
      <p:ext uri="{BB962C8B-B14F-4D97-AF65-F5344CB8AC3E}">
        <p14:creationId xmlns:p14="http://schemas.microsoft.com/office/powerpoint/2010/main" val="646706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cxnSp>
        <p:nvCxnSpPr>
          <p:cNvPr id="8" name="Straight Connector 7"/>
          <p:cNvCxnSpPr/>
          <p:nvPr userDrawn="1"/>
        </p:nvCxnSpPr>
        <p:spPr>
          <a:xfrm>
            <a:off x="1752163" y="2779787"/>
            <a:ext cx="0" cy="1565189"/>
          </a:xfrm>
          <a:prstGeom prst="line">
            <a:avLst/>
          </a:prstGeom>
          <a:ln w="3175" cmpd="sng">
            <a:solidFill>
              <a:srgbClr val="7E7F80">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3442043" y="2779787"/>
            <a:ext cx="0" cy="1565189"/>
          </a:xfrm>
          <a:prstGeom prst="line">
            <a:avLst/>
          </a:prstGeom>
          <a:ln w="3175" cmpd="sng">
            <a:solidFill>
              <a:srgbClr val="7E7F80">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5122337" y="2779787"/>
            <a:ext cx="0" cy="1565189"/>
          </a:xfrm>
          <a:prstGeom prst="line">
            <a:avLst/>
          </a:prstGeom>
          <a:ln w="3175" cmpd="sng">
            <a:solidFill>
              <a:srgbClr val="7E7F80">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675060" y="2779787"/>
            <a:ext cx="0" cy="1565189"/>
          </a:xfrm>
          <a:prstGeom prst="line">
            <a:avLst/>
          </a:prstGeom>
          <a:ln w="3175" cmpd="sng">
            <a:solidFill>
              <a:srgbClr val="7E7F80">
                <a:alpha val="10000"/>
              </a:srgbClr>
            </a:solidFill>
          </a:ln>
          <a:effectLst/>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4A485954-F12D-4F6B-95CC-9C8FD4854F7B}"/>
              </a:ext>
            </a:extLst>
          </p:cNvPr>
          <p:cNvSpPr/>
          <p:nvPr userDrawn="1"/>
        </p:nvSpPr>
        <p:spPr>
          <a:xfrm>
            <a:off x="4664813" y="1003300"/>
            <a:ext cx="4200275" cy="3458374"/>
          </a:xfrm>
          <a:prstGeom prst="roundRect">
            <a:avLst/>
          </a:prstGeom>
          <a:solidFill>
            <a:schemeClr val="bg1"/>
          </a:solidFill>
          <a:ln>
            <a:solidFill>
              <a:srgbClr val="F08F1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b="1">
              <a:solidFill>
                <a:srgbClr val="F08F1F"/>
              </a:solidFill>
            </a:endParaRPr>
          </a:p>
        </p:txBody>
      </p:sp>
      <p:sp>
        <p:nvSpPr>
          <p:cNvPr id="24" name="Rectangle: Rounded Corners 23">
            <a:extLst>
              <a:ext uri="{FF2B5EF4-FFF2-40B4-BE49-F238E27FC236}">
                <a16:creationId xmlns:a16="http://schemas.microsoft.com/office/drawing/2014/main" id="{CB835071-6746-4233-A3AE-4D4BCC19F986}"/>
              </a:ext>
            </a:extLst>
          </p:cNvPr>
          <p:cNvSpPr/>
          <p:nvPr userDrawn="1"/>
        </p:nvSpPr>
        <p:spPr>
          <a:xfrm>
            <a:off x="278219" y="1003299"/>
            <a:ext cx="4200275" cy="3458374"/>
          </a:xfrm>
          <a:prstGeom prst="roundRect">
            <a:avLst/>
          </a:prstGeom>
          <a:noFill/>
          <a:ln>
            <a:solidFill>
              <a:srgbClr val="674F8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b="1">
              <a:solidFill>
                <a:srgbClr val="FFFFFF"/>
              </a:solidFill>
            </a:endParaRPr>
          </a:p>
        </p:txBody>
      </p:sp>
      <p:sp>
        <p:nvSpPr>
          <p:cNvPr id="25" name="Rectangle 24">
            <a:extLst>
              <a:ext uri="{FF2B5EF4-FFF2-40B4-BE49-F238E27FC236}">
                <a16:creationId xmlns:a16="http://schemas.microsoft.com/office/drawing/2014/main" id="{D952854E-4BF4-4F57-B312-AE77CF45F7D1}"/>
              </a:ext>
            </a:extLst>
          </p:cNvPr>
          <p:cNvSpPr/>
          <p:nvPr userDrawn="1"/>
        </p:nvSpPr>
        <p:spPr>
          <a:xfrm>
            <a:off x="278323" y="820621"/>
            <a:ext cx="4208797" cy="757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Top Corners Rounded 25">
            <a:extLst>
              <a:ext uri="{FF2B5EF4-FFF2-40B4-BE49-F238E27FC236}">
                <a16:creationId xmlns:a16="http://schemas.microsoft.com/office/drawing/2014/main" id="{03F9B111-59F1-490C-AC09-02C3CDBED325}"/>
              </a:ext>
            </a:extLst>
          </p:cNvPr>
          <p:cNvSpPr/>
          <p:nvPr userDrawn="1"/>
        </p:nvSpPr>
        <p:spPr>
          <a:xfrm>
            <a:off x="4656183" y="925331"/>
            <a:ext cx="4221151" cy="890770"/>
          </a:xfrm>
          <a:prstGeom prst="round2SameRect">
            <a:avLst>
              <a:gd name="adj1" fmla="val 50000"/>
              <a:gd name="adj2" fmla="val 0"/>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Top Corners Rounded 26">
            <a:extLst>
              <a:ext uri="{FF2B5EF4-FFF2-40B4-BE49-F238E27FC236}">
                <a16:creationId xmlns:a16="http://schemas.microsoft.com/office/drawing/2014/main" id="{AAC654D5-0886-4620-8074-EA49D446B42A}"/>
              </a:ext>
            </a:extLst>
          </p:cNvPr>
          <p:cNvSpPr/>
          <p:nvPr userDrawn="1"/>
        </p:nvSpPr>
        <p:spPr>
          <a:xfrm>
            <a:off x="265969" y="929320"/>
            <a:ext cx="4221152" cy="887592"/>
          </a:xfrm>
          <a:prstGeom prst="round2SameRect">
            <a:avLst>
              <a:gd name="adj1" fmla="val 50000"/>
              <a:gd name="adj2" fmla="val 0"/>
            </a:avLst>
          </a:prstGeom>
          <a:solidFill>
            <a:srgbClr val="78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9589C6B-F27D-43C8-9B0C-ABF6ECFADC35}"/>
              </a:ext>
            </a:extLst>
          </p:cNvPr>
          <p:cNvSpPr>
            <a:spLocks noGrp="1"/>
          </p:cNvSpPr>
          <p:nvPr>
            <p:ph type="body" sz="quarter" idx="10" hasCustomPrompt="1"/>
          </p:nvPr>
        </p:nvSpPr>
        <p:spPr>
          <a:xfrm>
            <a:off x="552450" y="1073150"/>
            <a:ext cx="3651250" cy="613600"/>
          </a:xfrm>
          <a:prstGeom prst="rect">
            <a:avLst/>
          </a:prstGeom>
        </p:spPr>
        <p:txBody>
          <a:bodyPr anchor="ctr"/>
          <a:lstStyle>
            <a:lvl1pPr marL="0" indent="0" algn="ctr">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Type Here</a:t>
            </a:r>
          </a:p>
        </p:txBody>
      </p:sp>
      <p:sp>
        <p:nvSpPr>
          <p:cNvPr id="30" name="Text Placeholder 2">
            <a:extLst>
              <a:ext uri="{FF2B5EF4-FFF2-40B4-BE49-F238E27FC236}">
                <a16:creationId xmlns:a16="http://schemas.microsoft.com/office/drawing/2014/main" id="{1777F968-7AA9-4331-A8F3-08D9DF29E2B0}"/>
              </a:ext>
            </a:extLst>
          </p:cNvPr>
          <p:cNvSpPr>
            <a:spLocks noGrp="1"/>
          </p:cNvSpPr>
          <p:nvPr>
            <p:ph type="body" sz="quarter" idx="11" hasCustomPrompt="1"/>
          </p:nvPr>
        </p:nvSpPr>
        <p:spPr>
          <a:xfrm>
            <a:off x="4965182" y="1073150"/>
            <a:ext cx="3651250" cy="613600"/>
          </a:xfrm>
          <a:prstGeom prst="rect">
            <a:avLst/>
          </a:prstGeom>
        </p:spPr>
        <p:txBody>
          <a:bodyPr anchor="ctr"/>
          <a:lstStyle>
            <a:lvl1pPr marL="0" indent="0" algn="ctr">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Type Here</a:t>
            </a:r>
          </a:p>
        </p:txBody>
      </p:sp>
      <p:sp>
        <p:nvSpPr>
          <p:cNvPr id="31" name="Text Placeholder 41">
            <a:extLst>
              <a:ext uri="{FF2B5EF4-FFF2-40B4-BE49-F238E27FC236}">
                <a16:creationId xmlns:a16="http://schemas.microsoft.com/office/drawing/2014/main" id="{8996C929-2C72-4989-9712-8BC18CB3DF76}"/>
              </a:ext>
            </a:extLst>
          </p:cNvPr>
          <p:cNvSpPr>
            <a:spLocks noGrp="1"/>
          </p:cNvSpPr>
          <p:nvPr>
            <p:ph type="body" sz="quarter" idx="31" hasCustomPrompt="1"/>
          </p:nvPr>
        </p:nvSpPr>
        <p:spPr>
          <a:xfrm>
            <a:off x="304800" y="285750"/>
            <a:ext cx="8572534"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5" name="Content Placeholder 4">
            <a:extLst>
              <a:ext uri="{FF2B5EF4-FFF2-40B4-BE49-F238E27FC236}">
                <a16:creationId xmlns:a16="http://schemas.microsoft.com/office/drawing/2014/main" id="{06766AB5-A7FB-48E2-94B8-5AC236016AA3}"/>
              </a:ext>
            </a:extLst>
          </p:cNvPr>
          <p:cNvSpPr>
            <a:spLocks noGrp="1"/>
          </p:cNvSpPr>
          <p:nvPr>
            <p:ph sz="quarter" idx="32" hasCustomPrompt="1"/>
          </p:nvPr>
        </p:nvSpPr>
        <p:spPr>
          <a:xfrm>
            <a:off x="552450" y="1952625"/>
            <a:ext cx="3651250" cy="2187575"/>
          </a:xfrm>
          <a:prstGeom prst="rect">
            <a:avLst/>
          </a:prstGeom>
        </p:spPr>
        <p:txBody>
          <a:bodyPr anchor="ctr"/>
          <a:lstStyle>
            <a:lvl1pPr marL="0" marR="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lvl1pPr>
          </a:lstStyle>
          <a:p>
            <a:pPr marL="0" marR="0" lvl="0" indent="0" algn="l" defTabSz="914400" rtl="0" eaLnBrk="1" fontAlgn="auto" latinLnBrk="0" hangingPunct="1">
              <a:lnSpc>
                <a:spcPct val="100000"/>
              </a:lnSpc>
              <a:spcBef>
                <a:spcPct val="20000"/>
              </a:spcBef>
              <a:spcAft>
                <a:spcPts val="0"/>
              </a:spcAft>
              <a:buClr>
                <a:srgbClr val="005DBF"/>
              </a:buClr>
              <a:buSzTx/>
              <a:buFont typeface="Arial" pitchFamily="34" charset="0"/>
              <a:buNone/>
              <a:tabLst/>
              <a:defRPr/>
            </a:pPr>
            <a:r>
              <a:rPr lang="en-US"/>
              <a:t>Insert chart, logos, or picture here</a:t>
            </a:r>
          </a:p>
        </p:txBody>
      </p:sp>
      <p:sp>
        <p:nvSpPr>
          <p:cNvPr id="32" name="Content Placeholder 4">
            <a:extLst>
              <a:ext uri="{FF2B5EF4-FFF2-40B4-BE49-F238E27FC236}">
                <a16:creationId xmlns:a16="http://schemas.microsoft.com/office/drawing/2014/main" id="{B81B8DB2-829F-4745-9FAA-FCE69C5F384A}"/>
              </a:ext>
            </a:extLst>
          </p:cNvPr>
          <p:cNvSpPr>
            <a:spLocks noGrp="1"/>
          </p:cNvSpPr>
          <p:nvPr>
            <p:ph sz="quarter" idx="33" hasCustomPrompt="1"/>
          </p:nvPr>
        </p:nvSpPr>
        <p:spPr>
          <a:xfrm>
            <a:off x="4940300" y="1952624"/>
            <a:ext cx="3651250" cy="2187575"/>
          </a:xfrm>
          <a:prstGeom prst="rect">
            <a:avLst/>
          </a:prstGeom>
        </p:spPr>
        <p:txBody>
          <a:bodyPr anchor="ctr"/>
          <a:lstStyle>
            <a:lvl1pPr marL="0" indent="0">
              <a:buNone/>
              <a:defRPr/>
            </a:lvl1pPr>
          </a:lstStyle>
          <a:p>
            <a:pPr lvl="0"/>
            <a:r>
              <a:rPr lang="en-US"/>
              <a:t>Insert chart, logos, or picture here</a:t>
            </a:r>
          </a:p>
        </p:txBody>
      </p:sp>
    </p:spTree>
    <p:extLst>
      <p:ext uri="{BB962C8B-B14F-4D97-AF65-F5344CB8AC3E}">
        <p14:creationId xmlns:p14="http://schemas.microsoft.com/office/powerpoint/2010/main" val="9986144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14436E-C445-4EA7-8BA5-C57C38225AB7}"/>
              </a:ext>
            </a:extLst>
          </p:cNvPr>
          <p:cNvSpPr/>
          <p:nvPr userDrawn="1"/>
        </p:nvSpPr>
        <p:spPr>
          <a:xfrm>
            <a:off x="1" y="939800"/>
            <a:ext cx="9144000" cy="3549650"/>
          </a:xfrm>
          <a:prstGeom prst="rect">
            <a:avLst/>
          </a:prstGeom>
          <a:solidFill>
            <a:srgbClr val="919D9D">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1">
            <a:extLst>
              <a:ext uri="{FF2B5EF4-FFF2-40B4-BE49-F238E27FC236}">
                <a16:creationId xmlns:a16="http://schemas.microsoft.com/office/drawing/2014/main" id="{8B84642F-F29A-43CB-8843-D1FB9585CD3B}"/>
              </a:ext>
            </a:extLst>
          </p:cNvPr>
          <p:cNvSpPr>
            <a:spLocks noGrp="1"/>
          </p:cNvSpPr>
          <p:nvPr>
            <p:ph type="body" sz="quarter" idx="31" hasCustomPrompt="1"/>
          </p:nvPr>
        </p:nvSpPr>
        <p:spPr>
          <a:xfrm>
            <a:off x="304800" y="285750"/>
            <a:ext cx="85026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1" name="Chart Placeholder 10">
            <a:extLst>
              <a:ext uri="{FF2B5EF4-FFF2-40B4-BE49-F238E27FC236}">
                <a16:creationId xmlns:a16="http://schemas.microsoft.com/office/drawing/2014/main" id="{61BD7BE9-FEF1-46D9-BFE8-C3789750C8B2}"/>
              </a:ext>
            </a:extLst>
          </p:cNvPr>
          <p:cNvSpPr>
            <a:spLocks noGrp="1"/>
          </p:cNvSpPr>
          <p:nvPr>
            <p:ph type="chart" sz="quarter" idx="32" hasCustomPrompt="1"/>
          </p:nvPr>
        </p:nvSpPr>
        <p:spPr>
          <a:xfrm>
            <a:off x="703263" y="939800"/>
            <a:ext cx="7688262" cy="3556000"/>
          </a:xfrm>
          <a:prstGeom prst="rect">
            <a:avLst/>
          </a:prstGeom>
        </p:spPr>
        <p:txBody>
          <a:bodyPr anchor="ctr"/>
          <a:lstStyle>
            <a:lvl1pPr marL="0" indent="0" algn="ctr">
              <a:buNone/>
              <a:defRPr/>
            </a:lvl1pPr>
          </a:lstStyle>
          <a:p>
            <a:r>
              <a:rPr lang="en-US"/>
              <a:t>Chart Goes Here</a:t>
            </a:r>
          </a:p>
        </p:txBody>
      </p:sp>
    </p:spTree>
    <p:extLst>
      <p:ext uri="{BB962C8B-B14F-4D97-AF65-F5344CB8AC3E}">
        <p14:creationId xmlns:p14="http://schemas.microsoft.com/office/powerpoint/2010/main" val="1383406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9B05AAA-29E1-47DD-AFEE-8D7193D0421F}"/>
              </a:ext>
            </a:extLst>
          </p:cNvPr>
          <p:cNvSpPr/>
          <p:nvPr userDrawn="1"/>
        </p:nvSpPr>
        <p:spPr>
          <a:xfrm>
            <a:off x="1" y="939800"/>
            <a:ext cx="9144000" cy="3549650"/>
          </a:xfrm>
          <a:prstGeom prst="rect">
            <a:avLst/>
          </a:prstGeom>
          <a:solidFill>
            <a:srgbClr val="919D9D">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1">
            <a:extLst>
              <a:ext uri="{FF2B5EF4-FFF2-40B4-BE49-F238E27FC236}">
                <a16:creationId xmlns:a16="http://schemas.microsoft.com/office/drawing/2014/main" id="{8B84642F-F29A-43CB-8843-D1FB9585CD3B}"/>
              </a:ext>
            </a:extLst>
          </p:cNvPr>
          <p:cNvSpPr>
            <a:spLocks noGrp="1"/>
          </p:cNvSpPr>
          <p:nvPr>
            <p:ph type="body" sz="quarter" idx="31" hasCustomPrompt="1"/>
          </p:nvPr>
        </p:nvSpPr>
        <p:spPr>
          <a:xfrm>
            <a:off x="304799" y="285750"/>
            <a:ext cx="8515357"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1" name="Chart Placeholder 10">
            <a:extLst>
              <a:ext uri="{FF2B5EF4-FFF2-40B4-BE49-F238E27FC236}">
                <a16:creationId xmlns:a16="http://schemas.microsoft.com/office/drawing/2014/main" id="{61BD7BE9-FEF1-46D9-BFE8-C3789750C8B2}"/>
              </a:ext>
            </a:extLst>
          </p:cNvPr>
          <p:cNvSpPr>
            <a:spLocks noGrp="1"/>
          </p:cNvSpPr>
          <p:nvPr>
            <p:ph type="chart" sz="quarter" idx="32" hasCustomPrompt="1"/>
          </p:nvPr>
        </p:nvSpPr>
        <p:spPr>
          <a:xfrm>
            <a:off x="330063" y="939800"/>
            <a:ext cx="3868737" cy="3556000"/>
          </a:xfrm>
          <a:prstGeom prst="rect">
            <a:avLst/>
          </a:prstGeom>
        </p:spPr>
        <p:txBody>
          <a:bodyPr anchor="ctr"/>
          <a:lstStyle>
            <a:lvl1pPr marL="0" indent="0" algn="ctr">
              <a:buNone/>
              <a:defRPr/>
            </a:lvl1pPr>
          </a:lstStyle>
          <a:p>
            <a:r>
              <a:rPr lang="en-US"/>
              <a:t>Chart Goes Here</a:t>
            </a:r>
          </a:p>
        </p:txBody>
      </p:sp>
      <p:sp>
        <p:nvSpPr>
          <p:cNvPr id="3" name="Chart Placeholder 2">
            <a:extLst>
              <a:ext uri="{FF2B5EF4-FFF2-40B4-BE49-F238E27FC236}">
                <a16:creationId xmlns:a16="http://schemas.microsoft.com/office/drawing/2014/main" id="{2592C31D-FB65-46C1-BD33-1694E2C4256E}"/>
              </a:ext>
            </a:extLst>
          </p:cNvPr>
          <p:cNvSpPr>
            <a:spLocks noGrp="1"/>
          </p:cNvSpPr>
          <p:nvPr>
            <p:ph type="chart" sz="quarter" idx="33" hasCustomPrompt="1"/>
          </p:nvPr>
        </p:nvSpPr>
        <p:spPr>
          <a:xfrm>
            <a:off x="4951420" y="939800"/>
            <a:ext cx="3868737" cy="3556000"/>
          </a:xfrm>
          <a:prstGeom prst="rect">
            <a:avLst/>
          </a:prstGeom>
        </p:spPr>
        <p:txBody>
          <a:bodyPr anchor="ctr"/>
          <a:lstStyle>
            <a:lvl1pPr marL="0" indent="0" algn="ctr">
              <a:buNone/>
              <a:defRPr>
                <a:solidFill>
                  <a:srgbClr val="5D6767"/>
                </a:solidFill>
              </a:defRPr>
            </a:lvl1pPr>
          </a:lstStyle>
          <a:p>
            <a:r>
              <a:rPr lang="en-US"/>
              <a:t>Chart Goes Here</a:t>
            </a:r>
          </a:p>
        </p:txBody>
      </p:sp>
    </p:spTree>
    <p:extLst>
      <p:ext uri="{BB962C8B-B14F-4D97-AF65-F5344CB8AC3E}">
        <p14:creationId xmlns:p14="http://schemas.microsoft.com/office/powerpoint/2010/main" val="1224689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892D2D3-1A50-4B39-9855-EBFEF0DC40AB}"/>
              </a:ext>
            </a:extLst>
          </p:cNvPr>
          <p:cNvSpPr>
            <a:spLocks noGrp="1"/>
          </p:cNvSpPr>
          <p:nvPr>
            <p:ph type="body" sz="quarter" idx="33" hasCustomPrompt="1"/>
          </p:nvPr>
        </p:nvSpPr>
        <p:spPr>
          <a:xfrm>
            <a:off x="4237875" y="3868836"/>
            <a:ext cx="2610288" cy="460375"/>
          </a:xfrm>
          <a:prstGeom prst="rect">
            <a:avLst/>
          </a:prstGeom>
        </p:spPr>
        <p:txBody>
          <a:bodyPr/>
          <a:lstStyle>
            <a:lvl1pPr marL="0" indent="0" algn="r">
              <a:buNone/>
              <a:defRPr sz="1200">
                <a:solidFill>
                  <a:srgbClr val="0057B8"/>
                </a:solidFill>
              </a:defRPr>
            </a:lvl1pPr>
          </a:lstStyle>
          <a:p>
            <a:pPr lvl="0"/>
            <a:r>
              <a:rPr lang="en-US"/>
              <a:t>Name of Person, Title</a:t>
            </a:r>
          </a:p>
          <a:p>
            <a:pPr lvl="0"/>
            <a:r>
              <a:rPr lang="en-US"/>
              <a:t>Name of Organization</a:t>
            </a:r>
          </a:p>
        </p:txBody>
      </p:sp>
      <p:sp>
        <p:nvSpPr>
          <p:cNvPr id="6" name="Text Placeholder 41">
            <a:extLst>
              <a:ext uri="{FF2B5EF4-FFF2-40B4-BE49-F238E27FC236}">
                <a16:creationId xmlns:a16="http://schemas.microsoft.com/office/drawing/2014/main" id="{FE49C7C8-4965-4263-A218-573E500A5585}"/>
              </a:ext>
            </a:extLst>
          </p:cNvPr>
          <p:cNvSpPr>
            <a:spLocks noGrp="1"/>
          </p:cNvSpPr>
          <p:nvPr>
            <p:ph type="body" sz="quarter" idx="31" hasCustomPrompt="1"/>
          </p:nvPr>
        </p:nvSpPr>
        <p:spPr>
          <a:xfrm>
            <a:off x="304800" y="285750"/>
            <a:ext cx="86169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pic>
        <p:nvPicPr>
          <p:cNvPr id="10" name="Graphic 9" descr="Open quotation mark">
            <a:extLst>
              <a:ext uri="{FF2B5EF4-FFF2-40B4-BE49-F238E27FC236}">
                <a16:creationId xmlns:a16="http://schemas.microsoft.com/office/drawing/2014/main" id="{9147644A-D9A7-4193-8C19-343E6181EF8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31868" y="787746"/>
            <a:ext cx="914400" cy="914400"/>
          </a:xfrm>
          <a:prstGeom prst="rect">
            <a:avLst/>
          </a:prstGeom>
        </p:spPr>
      </p:pic>
      <p:cxnSp>
        <p:nvCxnSpPr>
          <p:cNvPr id="12" name="Straight Connector 11">
            <a:extLst>
              <a:ext uri="{FF2B5EF4-FFF2-40B4-BE49-F238E27FC236}">
                <a16:creationId xmlns:a16="http://schemas.microsoft.com/office/drawing/2014/main" id="{F5D8589E-8692-4806-B336-83AD1CE2C443}"/>
              </a:ext>
            </a:extLst>
          </p:cNvPr>
          <p:cNvCxnSpPr>
            <a:cxnSpLocks/>
          </p:cNvCxnSpPr>
          <p:nvPr userDrawn="1"/>
        </p:nvCxnSpPr>
        <p:spPr>
          <a:xfrm>
            <a:off x="2356249" y="1324175"/>
            <a:ext cx="1854951" cy="0"/>
          </a:xfrm>
          <a:prstGeom prst="line">
            <a:avLst/>
          </a:prstGeom>
          <a:ln>
            <a:solidFill>
              <a:srgbClr val="0057B8"/>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A2A2BBB-BBD7-4329-A95B-8B39FDBCBEF9}"/>
              </a:ext>
            </a:extLst>
          </p:cNvPr>
          <p:cNvCxnSpPr>
            <a:cxnSpLocks/>
          </p:cNvCxnSpPr>
          <p:nvPr userDrawn="1"/>
        </p:nvCxnSpPr>
        <p:spPr>
          <a:xfrm>
            <a:off x="4981421" y="1324175"/>
            <a:ext cx="1840466" cy="0"/>
          </a:xfrm>
          <a:prstGeom prst="line">
            <a:avLst/>
          </a:prstGeom>
          <a:ln>
            <a:solidFill>
              <a:srgbClr val="0057B8"/>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7E57D87-3B10-4134-B26C-06339BE7A40D}"/>
              </a:ext>
            </a:extLst>
          </p:cNvPr>
          <p:cNvCxnSpPr>
            <a:cxnSpLocks/>
          </p:cNvCxnSpPr>
          <p:nvPr userDrawn="1"/>
        </p:nvCxnSpPr>
        <p:spPr>
          <a:xfrm>
            <a:off x="2360678" y="3696176"/>
            <a:ext cx="1854951" cy="0"/>
          </a:xfrm>
          <a:prstGeom prst="line">
            <a:avLst/>
          </a:prstGeom>
          <a:ln>
            <a:solidFill>
              <a:srgbClr val="0057B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B36739-1D6F-4D49-B536-201872B97F99}"/>
              </a:ext>
            </a:extLst>
          </p:cNvPr>
          <p:cNvCxnSpPr>
            <a:cxnSpLocks/>
          </p:cNvCxnSpPr>
          <p:nvPr userDrawn="1"/>
        </p:nvCxnSpPr>
        <p:spPr>
          <a:xfrm>
            <a:off x="4985850" y="3696176"/>
            <a:ext cx="1840466" cy="0"/>
          </a:xfrm>
          <a:prstGeom prst="line">
            <a:avLst/>
          </a:prstGeom>
          <a:ln>
            <a:solidFill>
              <a:srgbClr val="0057B8"/>
            </a:solidFill>
          </a:ln>
        </p:spPr>
        <p:style>
          <a:lnRef idx="1">
            <a:schemeClr val="accent1"/>
          </a:lnRef>
          <a:fillRef idx="0">
            <a:schemeClr val="accent1"/>
          </a:fillRef>
          <a:effectRef idx="0">
            <a:schemeClr val="accent1"/>
          </a:effectRef>
          <a:fontRef idx="minor">
            <a:schemeClr val="tx1"/>
          </a:fontRef>
        </p:style>
      </p:cxnSp>
      <p:pic>
        <p:nvPicPr>
          <p:cNvPr id="19" name="Graphic 18" descr="Closed quotation mark">
            <a:extLst>
              <a:ext uri="{FF2B5EF4-FFF2-40B4-BE49-F238E27FC236}">
                <a16:creationId xmlns:a16="http://schemas.microsoft.com/office/drawing/2014/main" id="{E99AB139-8C45-42B6-B761-520242AABADE}"/>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43540" y="3317409"/>
            <a:ext cx="914400" cy="914400"/>
          </a:xfrm>
          <a:prstGeom prst="rect">
            <a:avLst/>
          </a:prstGeom>
        </p:spPr>
      </p:pic>
      <p:sp>
        <p:nvSpPr>
          <p:cNvPr id="5" name="Text Placeholder 4">
            <a:extLst>
              <a:ext uri="{FF2B5EF4-FFF2-40B4-BE49-F238E27FC236}">
                <a16:creationId xmlns:a16="http://schemas.microsoft.com/office/drawing/2014/main" id="{6BCC0ACB-181E-4E98-B4E3-F2BA7EDF61B9}"/>
              </a:ext>
            </a:extLst>
          </p:cNvPr>
          <p:cNvSpPr>
            <a:spLocks noGrp="1"/>
          </p:cNvSpPr>
          <p:nvPr>
            <p:ph type="body" sz="quarter" idx="32" hasCustomPrompt="1"/>
          </p:nvPr>
        </p:nvSpPr>
        <p:spPr>
          <a:xfrm>
            <a:off x="1231271" y="1447601"/>
            <a:ext cx="6738937" cy="2127738"/>
          </a:xfrm>
          <a:prstGeom prst="rect">
            <a:avLst/>
          </a:prstGeom>
        </p:spPr>
        <p:txBody>
          <a:bodyPr anchor="ctr">
            <a:normAutofit/>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algn="ctr"/>
            <a:r>
              <a:rPr lang="en-US">
                <a:solidFill>
                  <a:srgbClr val="576161"/>
                </a:solidFill>
              </a:rPr>
              <a:t>Type a quote here.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576161"/>
                </a:solidFill>
              </a:rPr>
              <a:t>The text box will automatically adjust to accommodate the amount of text you type. The text box will automatically adjust to accommodate the amount of text you type. The text box will automatically adjust to accommodate the amount of text you type. The text box will automatically adjust to accommodate the amount of text you type. </a:t>
            </a:r>
            <a:endParaRPr lang="en-US"/>
          </a:p>
        </p:txBody>
      </p:sp>
    </p:spTree>
    <p:extLst>
      <p:ext uri="{BB962C8B-B14F-4D97-AF65-F5344CB8AC3E}">
        <p14:creationId xmlns:p14="http://schemas.microsoft.com/office/powerpoint/2010/main" val="1677418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FF622BD5-50DB-42E0-A42B-297167521957}"/>
              </a:ext>
            </a:extLst>
          </p:cNvPr>
          <p:cNvSpPr>
            <a:spLocks noGrp="1"/>
          </p:cNvSpPr>
          <p:nvPr>
            <p:ph type="body" sz="quarter" idx="10" hasCustomPrompt="1"/>
          </p:nvPr>
        </p:nvSpPr>
        <p:spPr>
          <a:xfrm>
            <a:off x="167268" y="1524000"/>
            <a:ext cx="3401432" cy="1149350"/>
          </a:xfrm>
          <a:prstGeom prst="rect">
            <a:avLst/>
          </a:prstGeom>
        </p:spPr>
        <p:txBody>
          <a:bodyPr anchor="b"/>
          <a:lstStyle>
            <a:lvl1pPr marL="0" indent="0" algn="r">
              <a:buNone/>
              <a:defRPr sz="2400">
                <a:solidFill>
                  <a:srgbClr val="0057B8"/>
                </a:solidFill>
              </a:defRPr>
            </a:lvl1pPr>
            <a:lvl2pPr marL="457200" indent="0">
              <a:buNone/>
              <a:defRPr sz="2000">
                <a:solidFill>
                  <a:srgbClr val="5D6767"/>
                </a:solidFill>
              </a:defRPr>
            </a:lvl2pPr>
            <a:lvl3pPr marL="914400" indent="0">
              <a:buNone/>
              <a:defRPr sz="2000">
                <a:solidFill>
                  <a:srgbClr val="5D6767"/>
                </a:solidFill>
              </a:defRPr>
            </a:lvl3pPr>
            <a:lvl4pPr marL="1371600" indent="0">
              <a:buNone/>
              <a:defRPr sz="2000">
                <a:solidFill>
                  <a:srgbClr val="5D6767"/>
                </a:solidFill>
              </a:defRPr>
            </a:lvl4pPr>
            <a:lvl5pPr marL="1828800" indent="0">
              <a:buNone/>
              <a:defRPr sz="2000">
                <a:solidFill>
                  <a:srgbClr val="5D6767"/>
                </a:solidFill>
              </a:defRPr>
            </a:lvl5pPr>
          </a:lstStyle>
          <a:p>
            <a:pPr lvl="0"/>
            <a:r>
              <a:rPr lang="en-US"/>
              <a:t>Type Closing Here</a:t>
            </a:r>
          </a:p>
        </p:txBody>
      </p:sp>
      <p:pic>
        <p:nvPicPr>
          <p:cNvPr id="5" name="Picture 4" descr="dh cover2-01.png">
            <a:extLst>
              <a:ext uri="{FF2B5EF4-FFF2-40B4-BE49-F238E27FC236}">
                <a16:creationId xmlns:a16="http://schemas.microsoft.com/office/drawing/2014/main" id="{DCBE97D1-5C33-42C5-99DB-0E1278F81D5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71520" y="0"/>
            <a:ext cx="6172479" cy="5148072"/>
          </a:xfrm>
          <a:prstGeom prst="rect">
            <a:avLst/>
          </a:prstGeom>
        </p:spPr>
      </p:pic>
      <p:pic>
        <p:nvPicPr>
          <p:cNvPr id="10" name="Picture 9" descr="Screen Shot 2016-09-07 at 9.56.29 AM.png">
            <a:extLst>
              <a:ext uri="{FF2B5EF4-FFF2-40B4-BE49-F238E27FC236}">
                <a16:creationId xmlns:a16="http://schemas.microsoft.com/office/drawing/2014/main" id="{1919035D-880B-4295-8FBA-F603FE884A9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78651" y="4028298"/>
            <a:ext cx="2076932" cy="734374"/>
          </a:xfrm>
          <a:prstGeom prst="rect">
            <a:avLst/>
          </a:prstGeom>
        </p:spPr>
      </p:pic>
      <p:cxnSp>
        <p:nvCxnSpPr>
          <p:cNvPr id="7" name="Straight Connector 6">
            <a:extLst>
              <a:ext uri="{FF2B5EF4-FFF2-40B4-BE49-F238E27FC236}">
                <a16:creationId xmlns:a16="http://schemas.microsoft.com/office/drawing/2014/main" id="{B08D8D34-940A-4545-85AC-7DDEA1E10D1E}"/>
              </a:ext>
            </a:extLst>
          </p:cNvPr>
          <p:cNvCxnSpPr>
            <a:cxnSpLocks/>
          </p:cNvCxnSpPr>
          <p:nvPr userDrawn="1"/>
        </p:nvCxnSpPr>
        <p:spPr>
          <a:xfrm>
            <a:off x="0" y="2766848"/>
            <a:ext cx="3568700" cy="0"/>
          </a:xfrm>
          <a:prstGeom prst="line">
            <a:avLst/>
          </a:prstGeom>
          <a:ln w="19050">
            <a:solidFill>
              <a:srgbClr val="F08F1F"/>
            </a:solidFill>
            <a:prstDash val="dash"/>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83901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p>
        </p:txBody>
      </p:sp>
      <p:sp>
        <p:nvSpPr>
          <p:cNvPr id="3" name="Content Placeholder 2"/>
          <p:cNvSpPr>
            <a:spLocks noGrp="1"/>
          </p:cNvSpPr>
          <p:nvPr>
            <p:ph sz="half" idx="1" hasCustomPrompt="1"/>
          </p:nvPr>
        </p:nvSpPr>
        <p:spPr>
          <a:xfrm>
            <a:off x="342901" y="1145381"/>
            <a:ext cx="4124325" cy="3345656"/>
          </a:xfrm>
        </p:spPr>
        <p:txBody>
          <a:bodyPr>
            <a:noAutofit/>
          </a:bodyPr>
          <a:lstStyle>
            <a:lvl1pPr>
              <a:defRPr sz="1500"/>
            </a:lvl1pPr>
            <a:lvl2pPr>
              <a:defRPr sz="1500"/>
            </a:lvl2pPr>
            <a:lvl3pPr>
              <a:defRPr sz="1500"/>
            </a:lvl3pPr>
            <a:lvl4pPr>
              <a:defRPr sz="1500"/>
            </a:lvl4pPr>
            <a:lvl5pPr>
              <a:defRPr sz="15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675585" y="1145381"/>
            <a:ext cx="4124325" cy="3345656"/>
          </a:xfrm>
        </p:spPr>
        <p:txBody>
          <a:bodyPr>
            <a:noAutofit/>
          </a:bodyPr>
          <a:lstStyle>
            <a:lvl1pPr>
              <a:defRPr sz="1500"/>
            </a:lvl1pPr>
            <a:lvl2pPr>
              <a:defRPr sz="1500"/>
            </a:lvl2pPr>
            <a:lvl3pPr>
              <a:defRPr sz="1500"/>
            </a:lvl3pPr>
            <a:lvl4pPr>
              <a:defRPr sz="1500"/>
            </a:lvl4pPr>
            <a:lvl5pPr>
              <a:defRPr sz="150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322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4A87DD-E15D-4FB6-AF43-165353FCA8AD}"/>
              </a:ext>
            </a:extLst>
          </p:cNvPr>
          <p:cNvSpPr txBox="1"/>
          <p:nvPr userDrawn="1"/>
        </p:nvSpPr>
        <p:spPr>
          <a:xfrm>
            <a:off x="640912" y="3085693"/>
            <a:ext cx="3006105" cy="243208"/>
          </a:xfrm>
          <a:prstGeom prst="rect">
            <a:avLst/>
          </a:prstGeom>
          <a:noFill/>
        </p:spPr>
        <p:txBody>
          <a:bodyPr wrap="square" rtlCol="0">
            <a:spAutoFit/>
          </a:bodyPr>
          <a:lstStyle/>
          <a:p>
            <a:pPr>
              <a:lnSpc>
                <a:spcPct val="120000"/>
              </a:lnSpc>
            </a:pPr>
            <a:r>
              <a:rPr lang="en-US" sz="900" kern="1500" spc="150">
                <a:solidFill>
                  <a:srgbClr val="576161"/>
                </a:solidFill>
                <a:latin typeface="Arial"/>
                <a:cs typeface="Arial"/>
              </a:rPr>
              <a:t>Presented To:</a:t>
            </a:r>
          </a:p>
        </p:txBody>
      </p:sp>
      <p:sp>
        <p:nvSpPr>
          <p:cNvPr id="5" name="Rectangle 4">
            <a:extLst>
              <a:ext uri="{FF2B5EF4-FFF2-40B4-BE49-F238E27FC236}">
                <a16:creationId xmlns:a16="http://schemas.microsoft.com/office/drawing/2014/main" id="{F7860047-F4AD-4DD2-B5CA-4C7A29EF394A}"/>
              </a:ext>
            </a:extLst>
          </p:cNvPr>
          <p:cNvSpPr/>
          <p:nvPr userDrawn="1"/>
        </p:nvSpPr>
        <p:spPr>
          <a:xfrm>
            <a:off x="496580" y="1395248"/>
            <a:ext cx="3168411" cy="1371600"/>
          </a:xfrm>
          <a:prstGeom prst="rect">
            <a:avLst/>
          </a:prstGeom>
          <a:noFill/>
          <a:ln w="19050">
            <a:solidFill>
              <a:srgbClr val="F08F1F"/>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8">
            <a:extLst>
              <a:ext uri="{FF2B5EF4-FFF2-40B4-BE49-F238E27FC236}">
                <a16:creationId xmlns:a16="http://schemas.microsoft.com/office/drawing/2014/main" id="{4E228F1D-0E91-4361-94DD-312C2870481A}"/>
              </a:ext>
            </a:extLst>
          </p:cNvPr>
          <p:cNvSpPr>
            <a:spLocks noGrp="1"/>
          </p:cNvSpPr>
          <p:nvPr>
            <p:ph type="body" sz="quarter" idx="10" hasCustomPrompt="1"/>
          </p:nvPr>
        </p:nvSpPr>
        <p:spPr>
          <a:xfrm>
            <a:off x="635000" y="1524000"/>
            <a:ext cx="2933700" cy="1149350"/>
          </a:xfrm>
          <a:prstGeom prst="rect">
            <a:avLst/>
          </a:prstGeom>
        </p:spPr>
        <p:txBody>
          <a:bodyPr anchor="ctr"/>
          <a:lstStyle>
            <a:lvl1pPr marL="0" indent="0">
              <a:buNone/>
              <a:defRPr sz="2400">
                <a:solidFill>
                  <a:srgbClr val="0057B8"/>
                </a:solidFill>
              </a:defRPr>
            </a:lvl1pPr>
            <a:lvl2pPr marL="457200" indent="0">
              <a:buNone/>
              <a:defRPr sz="2000">
                <a:solidFill>
                  <a:srgbClr val="5D6767"/>
                </a:solidFill>
              </a:defRPr>
            </a:lvl2pPr>
            <a:lvl3pPr marL="914400" indent="0">
              <a:buNone/>
              <a:defRPr sz="2000">
                <a:solidFill>
                  <a:srgbClr val="5D6767"/>
                </a:solidFill>
              </a:defRPr>
            </a:lvl3pPr>
            <a:lvl4pPr marL="1371600" indent="0">
              <a:buNone/>
              <a:defRPr sz="2000">
                <a:solidFill>
                  <a:srgbClr val="5D6767"/>
                </a:solidFill>
              </a:defRPr>
            </a:lvl4pPr>
            <a:lvl5pPr marL="1828800" indent="0">
              <a:buNone/>
              <a:defRPr sz="2000">
                <a:solidFill>
                  <a:srgbClr val="5D6767"/>
                </a:solidFill>
              </a:defRPr>
            </a:lvl5pPr>
          </a:lstStyle>
          <a:p>
            <a:pPr lvl="0"/>
            <a:r>
              <a:rPr lang="en-US"/>
              <a:t>Type Presentation Title Here</a:t>
            </a:r>
          </a:p>
        </p:txBody>
      </p:sp>
      <p:pic>
        <p:nvPicPr>
          <p:cNvPr id="8" name="Picture 7" descr="dh cover2-01.png">
            <a:extLst>
              <a:ext uri="{FF2B5EF4-FFF2-40B4-BE49-F238E27FC236}">
                <a16:creationId xmlns:a16="http://schemas.microsoft.com/office/drawing/2014/main" id="{5A5BEB5B-278A-4E9F-971E-A984AA6000A8}"/>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71520" y="0"/>
            <a:ext cx="6172479" cy="5148072"/>
          </a:xfrm>
          <a:prstGeom prst="rect">
            <a:avLst/>
          </a:prstGeom>
        </p:spPr>
      </p:pic>
      <p:pic>
        <p:nvPicPr>
          <p:cNvPr id="9" name="Picture 8" descr="Screen Shot 2016-09-07 at 9.56.29 AM.png">
            <a:extLst>
              <a:ext uri="{FF2B5EF4-FFF2-40B4-BE49-F238E27FC236}">
                <a16:creationId xmlns:a16="http://schemas.microsoft.com/office/drawing/2014/main" id="{788DE3A5-8139-4BFC-9A9E-392AA317234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978651" y="4028298"/>
            <a:ext cx="2076932" cy="734374"/>
          </a:xfrm>
          <a:prstGeom prst="rect">
            <a:avLst/>
          </a:prstGeom>
        </p:spPr>
      </p:pic>
      <p:sp>
        <p:nvSpPr>
          <p:cNvPr id="10" name="Picture Placeholder 5">
            <a:extLst>
              <a:ext uri="{FF2B5EF4-FFF2-40B4-BE49-F238E27FC236}">
                <a16:creationId xmlns:a16="http://schemas.microsoft.com/office/drawing/2014/main" id="{E0CBB36A-214D-4E52-9F29-17DD947E9F78}"/>
              </a:ext>
            </a:extLst>
          </p:cNvPr>
          <p:cNvSpPr>
            <a:spLocks noGrp="1" noChangeAspect="1"/>
          </p:cNvSpPr>
          <p:nvPr>
            <p:ph type="pic" sz="quarter" idx="11" hasCustomPrompt="1"/>
          </p:nvPr>
        </p:nvSpPr>
        <p:spPr>
          <a:xfrm>
            <a:off x="752474" y="3284538"/>
            <a:ext cx="2759075" cy="781050"/>
          </a:xfrm>
          <a:prstGeom prst="rect">
            <a:avLst/>
          </a:prstGeom>
        </p:spPr>
        <p:txBody>
          <a:bodyPr anchor="ctr"/>
          <a:lstStyle>
            <a:lvl1pPr marL="0" indent="0" algn="ctr">
              <a:buNone/>
              <a:defRPr sz="1600">
                <a:solidFill>
                  <a:srgbClr val="5D6767"/>
                </a:solidFill>
              </a:defRPr>
            </a:lvl1pPr>
          </a:lstStyle>
          <a:p>
            <a:r>
              <a:rPr lang="en-US"/>
              <a:t>Insert Logo Here</a:t>
            </a:r>
          </a:p>
        </p:txBody>
      </p:sp>
      <p:sp>
        <p:nvSpPr>
          <p:cNvPr id="11" name="TextBox 10">
            <a:extLst>
              <a:ext uri="{FF2B5EF4-FFF2-40B4-BE49-F238E27FC236}">
                <a16:creationId xmlns:a16="http://schemas.microsoft.com/office/drawing/2014/main" id="{ED36B3D5-99AF-4782-95D2-2DBB21539DDE}"/>
              </a:ext>
            </a:extLst>
          </p:cNvPr>
          <p:cNvSpPr txBox="1"/>
          <p:nvPr userDrawn="1"/>
        </p:nvSpPr>
        <p:spPr>
          <a:xfrm>
            <a:off x="648980" y="4928056"/>
            <a:ext cx="2859179" cy="215444"/>
          </a:xfrm>
          <a:prstGeom prst="rect">
            <a:avLst/>
          </a:prstGeom>
          <a:noFill/>
        </p:spPr>
        <p:txBody>
          <a:bodyPr wrap="square" rtlCol="0">
            <a:spAutoFit/>
          </a:bodyPr>
          <a:lstStyle/>
          <a:p>
            <a:r>
              <a:rPr lang="en-US" sz="800">
                <a:solidFill>
                  <a:srgbClr val="8B8B8B"/>
                </a:solidFill>
                <a:latin typeface="Arial" panose="020B0604020202020204" pitchFamily="34" charset="0"/>
                <a:cs typeface="Arial" panose="020B0604020202020204" pitchFamily="34" charset="0"/>
              </a:rPr>
              <a:t>Confidential  </a:t>
            </a:r>
            <a:r>
              <a:rPr lang="en-US" sz="800">
                <a:solidFill>
                  <a:srgbClr val="0057B8"/>
                </a:solidFill>
                <a:latin typeface="Arial" panose="020B0604020202020204" pitchFamily="34" charset="0"/>
                <a:cs typeface="Arial" panose="020B0604020202020204" pitchFamily="34" charset="0"/>
              </a:rPr>
              <a:t>|</a:t>
            </a:r>
            <a:r>
              <a:rPr lang="en-US" sz="800">
                <a:solidFill>
                  <a:srgbClr val="8B8B8B"/>
                </a:solidFill>
                <a:latin typeface="Arial" panose="020B0604020202020204" pitchFamily="34" charset="0"/>
                <a:cs typeface="Arial" panose="020B0604020202020204" pitchFamily="34" charset="0"/>
              </a:rPr>
              <a:t>  Not for External Distribution</a:t>
            </a:r>
          </a:p>
        </p:txBody>
      </p:sp>
      <p:sp>
        <p:nvSpPr>
          <p:cNvPr id="3" name="Text Placeholder 2">
            <a:extLst>
              <a:ext uri="{FF2B5EF4-FFF2-40B4-BE49-F238E27FC236}">
                <a16:creationId xmlns:a16="http://schemas.microsoft.com/office/drawing/2014/main" id="{8C0A2771-05F1-49B3-B7E0-AB6B5AA14857}"/>
              </a:ext>
            </a:extLst>
          </p:cNvPr>
          <p:cNvSpPr>
            <a:spLocks noGrp="1"/>
          </p:cNvSpPr>
          <p:nvPr>
            <p:ph type="body" sz="quarter" idx="12" hasCustomPrompt="1"/>
          </p:nvPr>
        </p:nvSpPr>
        <p:spPr>
          <a:xfrm>
            <a:off x="635000" y="4152900"/>
            <a:ext cx="1870075" cy="215444"/>
          </a:xfrm>
          <a:prstGeom prst="rect">
            <a:avLst/>
          </a:prstGeom>
        </p:spPr>
        <p:txBody>
          <a:bodyPr/>
          <a:lstStyle>
            <a:lvl1pPr marL="0" indent="0">
              <a:buNone/>
              <a:defRPr sz="1400">
                <a:solidFill>
                  <a:srgbClr val="0057B8"/>
                </a:solidFill>
              </a:defRPr>
            </a:lvl1pPr>
            <a:lvl2pPr marL="457200" indent="0">
              <a:buNone/>
              <a:defRPr sz="1400">
                <a:solidFill>
                  <a:srgbClr val="0057B8"/>
                </a:solidFill>
              </a:defRPr>
            </a:lvl2pPr>
            <a:lvl3pPr marL="914400" indent="0">
              <a:buNone/>
              <a:defRPr sz="1400">
                <a:solidFill>
                  <a:srgbClr val="0057B8"/>
                </a:solidFill>
              </a:defRPr>
            </a:lvl3pPr>
            <a:lvl4pPr marL="1371600" indent="0">
              <a:buNone/>
              <a:defRPr sz="1400">
                <a:solidFill>
                  <a:srgbClr val="0057B8"/>
                </a:solidFill>
              </a:defRPr>
            </a:lvl4pPr>
            <a:lvl5pPr marL="1828800" indent="0">
              <a:buNone/>
              <a:defRPr sz="1400">
                <a:solidFill>
                  <a:srgbClr val="0057B8"/>
                </a:solidFill>
              </a:defRPr>
            </a:lvl5pPr>
          </a:lstStyle>
          <a:p>
            <a:pPr lvl="0"/>
            <a:r>
              <a:rPr lang="en-US"/>
              <a:t>Type Date Here</a:t>
            </a:r>
          </a:p>
        </p:txBody>
      </p:sp>
    </p:spTree>
    <p:extLst>
      <p:ext uri="{BB962C8B-B14F-4D97-AF65-F5344CB8AC3E}">
        <p14:creationId xmlns:p14="http://schemas.microsoft.com/office/powerpoint/2010/main" val="31212944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Slide  - 1">
    <p:bg>
      <p:bgPr>
        <a:blipFill>
          <a:blip r:embed="rId2"/>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ED77DA-3322-9B20-B258-AA15BCF1BE3B}"/>
              </a:ext>
            </a:extLst>
          </p:cNvPr>
          <p:cNvSpPr/>
          <p:nvPr userDrawn="1"/>
        </p:nvSpPr>
        <p:spPr>
          <a:xfrm flipV="1">
            <a:off x="0" y="0"/>
            <a:ext cx="9154716" cy="5143500"/>
          </a:xfrm>
          <a:prstGeom prst="rect">
            <a:avLst/>
          </a:prstGeom>
          <a:gradFill>
            <a:gsLst>
              <a:gs pos="20000">
                <a:schemeClr val="bg2">
                  <a:lumMod val="70100"/>
                  <a:alpha val="30190"/>
                </a:schemeClr>
              </a:gs>
              <a:gs pos="100000">
                <a:schemeClr val="bg2">
                  <a:alpha val="50326"/>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Subtitle 2">
            <a:extLst>
              <a:ext uri="{FF2B5EF4-FFF2-40B4-BE49-F238E27FC236}">
                <a16:creationId xmlns:a16="http://schemas.microsoft.com/office/drawing/2014/main" id="{34B7F66F-4403-434F-9779-8F48AAA709F3}"/>
              </a:ext>
            </a:extLst>
          </p:cNvPr>
          <p:cNvSpPr>
            <a:spLocks noGrp="1"/>
          </p:cNvSpPr>
          <p:nvPr>
            <p:ph type="subTitle" idx="1" hasCustomPrompt="1"/>
          </p:nvPr>
        </p:nvSpPr>
        <p:spPr>
          <a:xfrm>
            <a:off x="476250" y="2881105"/>
            <a:ext cx="4618265" cy="492182"/>
          </a:xfrm>
          <a:prstGeom prst="rect">
            <a:avLst/>
          </a:prstGeom>
        </p:spPr>
        <p:txBody>
          <a:bodyPr/>
          <a:lstStyle>
            <a:lvl1pPr marL="0" indent="0" algn="l">
              <a:buNone/>
              <a:defRPr sz="1800" b="0" i="0" baseline="0">
                <a:solidFill>
                  <a:schemeClr val="bg1"/>
                </a:solidFill>
                <a:latin typeface="Kanit Light" pitchFamily="2" charset="-34"/>
                <a:cs typeface="Kanit Light" pitchFamily="2" charset="-34"/>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Audience Name Here</a:t>
            </a:r>
          </a:p>
        </p:txBody>
      </p:sp>
      <p:sp>
        <p:nvSpPr>
          <p:cNvPr id="10" name="Text Placeholder 8">
            <a:extLst>
              <a:ext uri="{FF2B5EF4-FFF2-40B4-BE49-F238E27FC236}">
                <a16:creationId xmlns:a16="http://schemas.microsoft.com/office/drawing/2014/main" id="{A7E702D2-E262-2842-93E7-BD19C6F99403}"/>
              </a:ext>
            </a:extLst>
          </p:cNvPr>
          <p:cNvSpPr>
            <a:spLocks noGrp="1"/>
          </p:cNvSpPr>
          <p:nvPr>
            <p:ph type="body" sz="quarter" idx="10" hasCustomPrompt="1"/>
          </p:nvPr>
        </p:nvSpPr>
        <p:spPr>
          <a:xfrm>
            <a:off x="476249" y="1711691"/>
            <a:ext cx="5713998" cy="783648"/>
          </a:xfrm>
          <a:prstGeom prst="rect">
            <a:avLst/>
          </a:prstGeom>
        </p:spPr>
        <p:txBody>
          <a:bodyPr anchor="ctr"/>
          <a:lstStyle>
            <a:lvl1pPr marL="0" indent="0">
              <a:buNone/>
              <a:defRPr sz="2700" b="0" i="0" cap="all" baseline="0">
                <a:solidFill>
                  <a:schemeClr val="bg1"/>
                </a:solidFill>
                <a:latin typeface="Kanit Thin" pitchFamily="2" charset="-34"/>
                <a:cs typeface="Kanit Thin" pitchFamily="2" charset="-34"/>
              </a:defRPr>
            </a:lvl1pPr>
            <a:lvl2pPr marL="342900" indent="0">
              <a:buNone/>
              <a:defRPr sz="1500">
                <a:solidFill>
                  <a:srgbClr val="5D6767"/>
                </a:solidFill>
              </a:defRPr>
            </a:lvl2pPr>
            <a:lvl3pPr marL="685800" indent="0">
              <a:buNone/>
              <a:defRPr sz="1500">
                <a:solidFill>
                  <a:srgbClr val="5D6767"/>
                </a:solidFill>
              </a:defRPr>
            </a:lvl3pPr>
            <a:lvl4pPr marL="1028700" indent="0">
              <a:buNone/>
              <a:defRPr sz="1500">
                <a:solidFill>
                  <a:srgbClr val="5D6767"/>
                </a:solidFill>
              </a:defRPr>
            </a:lvl4pPr>
            <a:lvl5pPr marL="1371600" indent="0">
              <a:buNone/>
              <a:defRPr sz="1500">
                <a:solidFill>
                  <a:srgbClr val="5D6767"/>
                </a:solidFill>
              </a:defRPr>
            </a:lvl5pPr>
          </a:lstStyle>
          <a:p>
            <a:pPr lvl="0"/>
            <a:r>
              <a:rPr lang="en-US"/>
              <a:t>Type Presentation Title Here</a:t>
            </a:r>
          </a:p>
        </p:txBody>
      </p:sp>
      <p:pic>
        <p:nvPicPr>
          <p:cNvPr id="12" name="Picture 11" descr="A picture containing text, clipart, vector graphics&#10;&#10;Description automatically generated">
            <a:extLst>
              <a:ext uri="{FF2B5EF4-FFF2-40B4-BE49-F238E27FC236}">
                <a16:creationId xmlns:a16="http://schemas.microsoft.com/office/drawing/2014/main" id="{007F54F7-88BA-8346-B07D-D40C7099C6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6250" y="224546"/>
            <a:ext cx="1687004" cy="609197"/>
          </a:xfrm>
          <a:prstGeom prst="rect">
            <a:avLst/>
          </a:prstGeom>
        </p:spPr>
      </p:pic>
      <p:sp>
        <p:nvSpPr>
          <p:cNvPr id="16" name="Text Placeholder 2">
            <a:extLst>
              <a:ext uri="{FF2B5EF4-FFF2-40B4-BE49-F238E27FC236}">
                <a16:creationId xmlns:a16="http://schemas.microsoft.com/office/drawing/2014/main" id="{E7C6D9B1-1B59-1F47-8B99-01442BFA72A2}"/>
              </a:ext>
            </a:extLst>
          </p:cNvPr>
          <p:cNvSpPr>
            <a:spLocks noGrp="1"/>
          </p:cNvSpPr>
          <p:nvPr>
            <p:ph type="body" sz="quarter" idx="35" hasCustomPrompt="1"/>
          </p:nvPr>
        </p:nvSpPr>
        <p:spPr>
          <a:xfrm>
            <a:off x="467226" y="3356977"/>
            <a:ext cx="2849908" cy="329885"/>
          </a:xfrm>
          <a:prstGeom prst="rect">
            <a:avLst/>
          </a:prstGeom>
        </p:spPr>
        <p:txBody>
          <a:bodyPr/>
          <a:lstStyle>
            <a:lvl1pPr marL="0" indent="0">
              <a:buClr>
                <a:srgbClr val="0057B8"/>
              </a:buClr>
              <a:buFont typeface="+mj-lt"/>
              <a:buNone/>
              <a:defRPr sz="1200" b="0" i="0" baseline="0">
                <a:solidFill>
                  <a:schemeClr val="bg1"/>
                </a:solidFill>
                <a:latin typeface="Kanit Light" pitchFamily="2" charset="-34"/>
                <a:cs typeface="Kanit Light" pitchFamily="2" charset="-34"/>
              </a:defRPr>
            </a:lvl1pPr>
            <a:lvl2pPr marL="557213" indent="-214313">
              <a:buClr>
                <a:srgbClr val="F08F1F"/>
              </a:buClr>
              <a:buFont typeface="Arial" panose="020B0604020202020204" pitchFamily="34" charset="0"/>
              <a:buChar char="-"/>
              <a:defRPr sz="1200">
                <a:solidFill>
                  <a:srgbClr val="576161"/>
                </a:solidFill>
              </a:defRPr>
            </a:lvl2pPr>
            <a:lvl3pPr>
              <a:defRPr sz="1200"/>
            </a:lvl3pPr>
            <a:lvl4pPr>
              <a:defRPr sz="1200"/>
            </a:lvl4pPr>
            <a:lvl5pPr>
              <a:defRPr sz="1200"/>
            </a:lvl5pPr>
          </a:lstStyle>
          <a:p>
            <a:pPr lvl="0"/>
            <a:r>
              <a:rPr lang="en-US"/>
              <a:t>Type Date Here</a:t>
            </a:r>
          </a:p>
        </p:txBody>
      </p:sp>
      <p:pic>
        <p:nvPicPr>
          <p:cNvPr id="9" name="Graphic 8">
            <a:extLst>
              <a:ext uri="{FF2B5EF4-FFF2-40B4-BE49-F238E27FC236}">
                <a16:creationId xmlns:a16="http://schemas.microsoft.com/office/drawing/2014/main" id="{1637120E-3C4B-9BAE-230E-127288FE15C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4312" r="24805" b="44943"/>
          <a:stretch/>
        </p:blipFill>
        <p:spPr>
          <a:xfrm>
            <a:off x="0" y="3416532"/>
            <a:ext cx="9144000" cy="1726969"/>
          </a:xfrm>
          <a:prstGeom prst="rect">
            <a:avLst/>
          </a:prstGeom>
        </p:spPr>
      </p:pic>
    </p:spTree>
    <p:extLst>
      <p:ext uri="{BB962C8B-B14F-4D97-AF65-F5344CB8AC3E}">
        <p14:creationId xmlns:p14="http://schemas.microsoft.com/office/powerpoint/2010/main" val="4084125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8_Title and Conten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69E60C5-3F3A-47B7-B2B1-7967881A7C36}"/>
              </a:ext>
            </a:extLst>
          </p:cNvPr>
          <p:cNvSpPr/>
          <p:nvPr userDrawn="1"/>
        </p:nvSpPr>
        <p:spPr>
          <a:xfrm>
            <a:off x="406695" y="1062502"/>
            <a:ext cx="5354026" cy="536907"/>
          </a:xfrm>
          <a:prstGeom prst="roundRect">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8" name="Rectangle: Rounded Corners 7">
            <a:extLst>
              <a:ext uri="{FF2B5EF4-FFF2-40B4-BE49-F238E27FC236}">
                <a16:creationId xmlns:a16="http://schemas.microsoft.com/office/drawing/2014/main" id="{320D77C5-4FC7-4914-82C9-E9B5C85EED01}"/>
              </a:ext>
            </a:extLst>
          </p:cNvPr>
          <p:cNvSpPr/>
          <p:nvPr userDrawn="1"/>
        </p:nvSpPr>
        <p:spPr>
          <a:xfrm>
            <a:off x="403601" y="1755596"/>
            <a:ext cx="5354026" cy="536907"/>
          </a:xfrm>
          <a:prstGeom prst="roundRect">
            <a:avLst/>
          </a:prstGeom>
          <a:solidFill>
            <a:srgbClr val="6DB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a:p>
        </p:txBody>
      </p:sp>
      <p:sp>
        <p:nvSpPr>
          <p:cNvPr id="10" name="Rectangle: Rounded Corners 9">
            <a:extLst>
              <a:ext uri="{FF2B5EF4-FFF2-40B4-BE49-F238E27FC236}">
                <a16:creationId xmlns:a16="http://schemas.microsoft.com/office/drawing/2014/main" id="{DDD6FE0B-6DEF-4E4E-90EE-4CBFDEC94ABF}"/>
              </a:ext>
            </a:extLst>
          </p:cNvPr>
          <p:cNvSpPr/>
          <p:nvPr userDrawn="1"/>
        </p:nvSpPr>
        <p:spPr>
          <a:xfrm>
            <a:off x="403601" y="2467626"/>
            <a:ext cx="5354026" cy="536907"/>
          </a:xfrm>
          <a:prstGeom prst="roundRect">
            <a:avLst/>
          </a:prstGeom>
          <a:solidFill>
            <a:srgbClr val="005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3" name="Rectangle 2">
            <a:extLst>
              <a:ext uri="{FF2B5EF4-FFF2-40B4-BE49-F238E27FC236}">
                <a16:creationId xmlns:a16="http://schemas.microsoft.com/office/drawing/2014/main" id="{BB98B8DF-6056-4C6A-8C3C-5E26B0D94F1D}"/>
              </a:ext>
            </a:extLst>
          </p:cNvPr>
          <p:cNvSpPr/>
          <p:nvPr userDrawn="1"/>
        </p:nvSpPr>
        <p:spPr>
          <a:xfrm flipH="1">
            <a:off x="304800" y="1013765"/>
            <a:ext cx="636332" cy="3423244"/>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A5CC0A-8922-4A30-BB42-C8772715FF50}"/>
              </a:ext>
            </a:extLst>
          </p:cNvPr>
          <p:cNvSpPr txBox="1"/>
          <p:nvPr userDrawn="1"/>
        </p:nvSpPr>
        <p:spPr>
          <a:xfrm>
            <a:off x="408337" y="1013765"/>
            <a:ext cx="536907" cy="646331"/>
          </a:xfrm>
          <a:prstGeom prst="rect">
            <a:avLst/>
          </a:prstGeom>
          <a:noFill/>
        </p:spPr>
        <p:txBody>
          <a:bodyPr wrap="square" rtlCol="0">
            <a:spAutoFit/>
          </a:bodyPr>
          <a:lstStyle/>
          <a:p>
            <a:pPr algn="ctr"/>
            <a:r>
              <a:rPr lang="en-US" sz="3600">
                <a:solidFill>
                  <a:schemeClr val="bg1"/>
                </a:solidFill>
                <a:latin typeface="Arial Black" panose="020B0A04020102020204" pitchFamily="34" charset="0"/>
              </a:rPr>
              <a:t>1</a:t>
            </a:r>
          </a:p>
        </p:txBody>
      </p:sp>
      <p:sp>
        <p:nvSpPr>
          <p:cNvPr id="26" name="TextBox 25">
            <a:extLst>
              <a:ext uri="{FF2B5EF4-FFF2-40B4-BE49-F238E27FC236}">
                <a16:creationId xmlns:a16="http://schemas.microsoft.com/office/drawing/2014/main" id="{5269A47C-9753-4D48-ADC2-CFF0ACE19F1A}"/>
              </a:ext>
            </a:extLst>
          </p:cNvPr>
          <p:cNvSpPr txBox="1"/>
          <p:nvPr userDrawn="1"/>
        </p:nvSpPr>
        <p:spPr>
          <a:xfrm>
            <a:off x="406692" y="1704388"/>
            <a:ext cx="536907" cy="646331"/>
          </a:xfrm>
          <a:prstGeom prst="rect">
            <a:avLst/>
          </a:prstGeom>
          <a:noFill/>
        </p:spPr>
        <p:txBody>
          <a:bodyPr wrap="square" rtlCol="0">
            <a:spAutoFit/>
          </a:bodyPr>
          <a:lstStyle/>
          <a:p>
            <a:pPr algn="ctr"/>
            <a:r>
              <a:rPr lang="en-US" sz="3600">
                <a:solidFill>
                  <a:schemeClr val="bg1"/>
                </a:solidFill>
                <a:latin typeface="Arial Black" panose="020B0A04020102020204" pitchFamily="34" charset="0"/>
              </a:rPr>
              <a:t>2</a:t>
            </a:r>
          </a:p>
        </p:txBody>
      </p:sp>
      <p:sp>
        <p:nvSpPr>
          <p:cNvPr id="27" name="TextBox 26">
            <a:extLst>
              <a:ext uri="{FF2B5EF4-FFF2-40B4-BE49-F238E27FC236}">
                <a16:creationId xmlns:a16="http://schemas.microsoft.com/office/drawing/2014/main" id="{1E74ACD8-6DF2-499A-BF4E-8A562717BD87}"/>
              </a:ext>
            </a:extLst>
          </p:cNvPr>
          <p:cNvSpPr txBox="1"/>
          <p:nvPr userDrawn="1"/>
        </p:nvSpPr>
        <p:spPr>
          <a:xfrm>
            <a:off x="405870" y="2430709"/>
            <a:ext cx="536907" cy="646331"/>
          </a:xfrm>
          <a:prstGeom prst="rect">
            <a:avLst/>
          </a:prstGeom>
          <a:noFill/>
        </p:spPr>
        <p:txBody>
          <a:bodyPr wrap="square" rtlCol="0">
            <a:spAutoFit/>
          </a:bodyPr>
          <a:lstStyle/>
          <a:p>
            <a:pPr algn="ctr"/>
            <a:r>
              <a:rPr lang="en-US" sz="3600">
                <a:solidFill>
                  <a:schemeClr val="bg1"/>
                </a:solidFill>
                <a:latin typeface="Arial Black" panose="020B0A04020102020204" pitchFamily="34" charset="0"/>
              </a:rPr>
              <a:t>3</a:t>
            </a:r>
          </a:p>
        </p:txBody>
      </p:sp>
      <p:sp>
        <p:nvSpPr>
          <p:cNvPr id="29" name="TextBox 28">
            <a:extLst>
              <a:ext uri="{FF2B5EF4-FFF2-40B4-BE49-F238E27FC236}">
                <a16:creationId xmlns:a16="http://schemas.microsoft.com/office/drawing/2014/main" id="{E4C09682-FB6F-490F-8549-0D7C1EE56C1C}"/>
              </a:ext>
            </a:extLst>
          </p:cNvPr>
          <p:cNvSpPr txBox="1"/>
          <p:nvPr userDrawn="1"/>
        </p:nvSpPr>
        <p:spPr>
          <a:xfrm>
            <a:off x="409769" y="3790678"/>
            <a:ext cx="536907" cy="646331"/>
          </a:xfrm>
          <a:prstGeom prst="rect">
            <a:avLst/>
          </a:prstGeom>
          <a:noFill/>
        </p:spPr>
        <p:txBody>
          <a:bodyPr wrap="square" rtlCol="0">
            <a:spAutoFit/>
          </a:bodyPr>
          <a:lstStyle/>
          <a:p>
            <a:pPr algn="ctr"/>
            <a:r>
              <a:rPr lang="en-US" sz="3600">
                <a:solidFill>
                  <a:schemeClr val="bg1"/>
                </a:solidFill>
                <a:latin typeface="Arial Black" panose="020B0A04020102020204" pitchFamily="34" charset="0"/>
              </a:rPr>
              <a:t>5</a:t>
            </a: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Today’s Presentation</a:t>
            </a:r>
          </a:p>
        </p:txBody>
      </p:sp>
      <p:sp>
        <p:nvSpPr>
          <p:cNvPr id="13" name="Rectangle 12">
            <a:extLst>
              <a:ext uri="{FF2B5EF4-FFF2-40B4-BE49-F238E27FC236}">
                <a16:creationId xmlns:a16="http://schemas.microsoft.com/office/drawing/2014/main" id="{5C59DE71-9B86-41A9-9F64-4E4F13DAD196}"/>
              </a:ext>
            </a:extLst>
          </p:cNvPr>
          <p:cNvSpPr/>
          <p:nvPr userDrawn="1"/>
        </p:nvSpPr>
        <p:spPr>
          <a:xfrm>
            <a:off x="6116715" y="1"/>
            <a:ext cx="3027285" cy="5143500"/>
          </a:xfrm>
          <a:prstGeom prst="rect">
            <a:avLst/>
          </a:prstGeom>
          <a:solidFill>
            <a:srgbClr val="005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Text Placeholder 2">
            <a:extLst>
              <a:ext uri="{FF2B5EF4-FFF2-40B4-BE49-F238E27FC236}">
                <a16:creationId xmlns:a16="http://schemas.microsoft.com/office/drawing/2014/main" id="{B5C80875-759A-4040-9E98-97A28FD314B3}"/>
              </a:ext>
            </a:extLst>
          </p:cNvPr>
          <p:cNvSpPr>
            <a:spLocks noGrp="1"/>
          </p:cNvSpPr>
          <p:nvPr>
            <p:ph type="body" sz="quarter" idx="36" hasCustomPrompt="1"/>
          </p:nvPr>
        </p:nvSpPr>
        <p:spPr>
          <a:xfrm>
            <a:off x="948338" y="2469569"/>
            <a:ext cx="4809289" cy="536907"/>
          </a:xfrm>
          <a:prstGeom prst="rect">
            <a:avLst/>
          </a:prstGeom>
        </p:spPr>
        <p:txBody>
          <a:bodyPr anchor="ctr"/>
          <a:lstStyle>
            <a:lvl1pPr marL="0" indent="0">
              <a:buClr>
                <a:srgbClr val="F08F1F"/>
              </a:buClr>
              <a:buFont typeface="Arial" panose="020B0604020202020204" pitchFamily="34" charset="0"/>
              <a:buNone/>
              <a:defRPr sz="1600">
                <a:solidFill>
                  <a:schemeClr val="bg1"/>
                </a:solidFill>
              </a:defRPr>
            </a:lvl1pPr>
            <a:lvl2pPr marL="457200" indent="0">
              <a:buClr>
                <a:srgbClr val="F08F1F"/>
              </a:buClr>
              <a:buFont typeface="Arial" panose="020B0604020202020204" pitchFamily="34" charset="0"/>
              <a:buNone/>
              <a:defRPr sz="1600"/>
            </a:lvl2pPr>
            <a:lvl3pPr>
              <a:defRPr sz="1600"/>
            </a:lvl3pPr>
            <a:lvl4pPr>
              <a:defRPr sz="1600"/>
            </a:lvl4pPr>
            <a:lvl5pPr>
              <a:defRPr sz="1600"/>
            </a:lvl5pPr>
          </a:lstStyle>
          <a:p>
            <a:pPr lvl="0"/>
            <a:r>
              <a:rPr lang="en-US"/>
              <a:t>Type Agenda Item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943601" y="1055468"/>
            <a:ext cx="4814026" cy="536907"/>
          </a:xfrm>
          <a:prstGeom prst="rect">
            <a:avLst/>
          </a:prstGeom>
        </p:spPr>
        <p:txBody>
          <a:bodyPr anchor="ctr"/>
          <a:lstStyle>
            <a:lvl1pPr marL="0" indent="0">
              <a:buClr>
                <a:srgbClr val="F08F1F"/>
              </a:buClr>
              <a:buFont typeface="Arial" panose="020B0604020202020204" pitchFamily="34" charset="0"/>
              <a:buNone/>
              <a:defRPr sz="1600">
                <a:solidFill>
                  <a:schemeClr val="bg1"/>
                </a:solidFill>
              </a:defRPr>
            </a:lvl1pPr>
            <a:lvl2pPr marL="457200" indent="0">
              <a:buClr>
                <a:srgbClr val="F08F1F"/>
              </a:buClr>
              <a:buFont typeface="Arial" panose="020B0604020202020204" pitchFamily="34" charset="0"/>
              <a:buNone/>
              <a:defRPr sz="1600"/>
            </a:lvl2pPr>
            <a:lvl3pPr>
              <a:defRPr sz="1600"/>
            </a:lvl3pPr>
            <a:lvl4pPr>
              <a:defRPr sz="1600"/>
            </a:lvl4pPr>
            <a:lvl5pPr>
              <a:defRPr sz="1600"/>
            </a:lvl5pPr>
          </a:lstStyle>
          <a:p>
            <a:pPr lvl="0"/>
            <a:r>
              <a:rPr lang="en-US"/>
              <a:t>Type Agenda Item Here</a:t>
            </a:r>
          </a:p>
        </p:txBody>
      </p:sp>
      <p:sp>
        <p:nvSpPr>
          <p:cNvPr id="22" name="Text Placeholder 2">
            <a:extLst>
              <a:ext uri="{FF2B5EF4-FFF2-40B4-BE49-F238E27FC236}">
                <a16:creationId xmlns:a16="http://schemas.microsoft.com/office/drawing/2014/main" id="{6BAD195E-6921-4FC5-9516-61FA5D6EBBFE}"/>
              </a:ext>
            </a:extLst>
          </p:cNvPr>
          <p:cNvSpPr>
            <a:spLocks noGrp="1"/>
          </p:cNvSpPr>
          <p:nvPr>
            <p:ph type="body" sz="quarter" idx="35" hasCustomPrompt="1"/>
          </p:nvPr>
        </p:nvSpPr>
        <p:spPr>
          <a:xfrm>
            <a:off x="962911" y="1753244"/>
            <a:ext cx="4794715" cy="536907"/>
          </a:xfrm>
          <a:prstGeom prst="rect">
            <a:avLst/>
          </a:prstGeom>
        </p:spPr>
        <p:txBody>
          <a:bodyPr anchor="ctr"/>
          <a:lstStyle>
            <a:lvl1pPr marL="0" indent="0">
              <a:buClr>
                <a:srgbClr val="F08F1F"/>
              </a:buClr>
              <a:buFont typeface="Arial" panose="020B0604020202020204" pitchFamily="34" charset="0"/>
              <a:buNone/>
              <a:defRPr sz="1600">
                <a:solidFill>
                  <a:schemeClr val="bg1"/>
                </a:solidFill>
              </a:defRPr>
            </a:lvl1pPr>
            <a:lvl2pPr marL="457200" indent="0">
              <a:buClr>
                <a:srgbClr val="F08F1F"/>
              </a:buClr>
              <a:buFont typeface="Arial" panose="020B0604020202020204" pitchFamily="34" charset="0"/>
              <a:buNone/>
              <a:defRPr sz="1600"/>
            </a:lvl2pPr>
            <a:lvl3pPr>
              <a:defRPr sz="1600"/>
            </a:lvl3pPr>
            <a:lvl4pPr>
              <a:defRPr sz="1600"/>
            </a:lvl4pPr>
            <a:lvl5pPr>
              <a:defRPr sz="1600"/>
            </a:lvl5pPr>
          </a:lstStyle>
          <a:p>
            <a:pPr lvl="0"/>
            <a:r>
              <a:rPr lang="en-US"/>
              <a:t>Type Agenda Item Here</a:t>
            </a:r>
          </a:p>
        </p:txBody>
      </p:sp>
      <p:cxnSp>
        <p:nvCxnSpPr>
          <p:cNvPr id="39" name="Straight Connector 38">
            <a:extLst>
              <a:ext uri="{FF2B5EF4-FFF2-40B4-BE49-F238E27FC236}">
                <a16:creationId xmlns:a16="http://schemas.microsoft.com/office/drawing/2014/main" id="{4D6BBAF8-E420-43F3-A816-A6286124B7DD}"/>
              </a:ext>
            </a:extLst>
          </p:cNvPr>
          <p:cNvCxnSpPr>
            <a:cxnSpLocks/>
            <a:endCxn id="41" idx="1"/>
          </p:cNvCxnSpPr>
          <p:nvPr userDrawn="1"/>
        </p:nvCxnSpPr>
        <p:spPr>
          <a:xfrm>
            <a:off x="6116715" y="4977027"/>
            <a:ext cx="1438625"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0" name="Slide Number Placeholder 2">
            <a:extLst>
              <a:ext uri="{FF2B5EF4-FFF2-40B4-BE49-F238E27FC236}">
                <a16:creationId xmlns:a16="http://schemas.microsoft.com/office/drawing/2014/main" id="{CB00402F-CAAB-4FE1-AA93-6CF03A113518}"/>
              </a:ext>
            </a:extLst>
          </p:cNvPr>
          <p:cNvSpPr txBox="1">
            <a:spLocks/>
          </p:cNvSpPr>
          <p:nvPr userDrawn="1"/>
        </p:nvSpPr>
        <p:spPr>
          <a:xfrm>
            <a:off x="8551069" y="4862827"/>
            <a:ext cx="504359" cy="216967"/>
          </a:xfrm>
          <a:prstGeom prst="rect">
            <a:avLst/>
          </a:prstGeom>
        </p:spPr>
        <p:txBody>
          <a:bodyPr vert="horz" lIns="91428" tIns="45714" rIns="91428" bIns="45714" rtlCol="0">
            <a:noAutofit/>
          </a:bodyPr>
          <a:lstStyle>
            <a:lvl1pPr marL="0" indent="0" algn="ctr" defTabSz="914400" rtl="0" eaLnBrk="1" latinLnBrk="0" hangingPunct="1">
              <a:spcBef>
                <a:spcPct val="20000"/>
              </a:spcBef>
              <a:buFont typeface="Arial" panose="020B0604020202020204" pitchFamily="34" charset="0"/>
              <a:buNone/>
              <a:defRPr sz="1800" b="1" kern="1200">
                <a:solidFill>
                  <a:srgbClr val="47576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defTabSz="685698"/>
            <a:r>
              <a:rPr lang="en-US" sz="900" b="0">
                <a:solidFill>
                  <a:schemeClr val="bg1"/>
                </a:solidFill>
                <a:latin typeface="+mj-lt"/>
              </a:rPr>
              <a:t>|  </a:t>
            </a:r>
            <a:fld id="{16F498BA-62D8-46B0-8809-F41BF3F18C91}" type="slidenum">
              <a:rPr lang="en-US" sz="900" b="0" smtClean="0">
                <a:solidFill>
                  <a:schemeClr val="bg1"/>
                </a:solidFill>
                <a:latin typeface="+mj-lt"/>
              </a:rPr>
              <a:pPr algn="l" defTabSz="685698"/>
              <a:t>‹#›</a:t>
            </a:fld>
            <a:endParaRPr lang="en-US" sz="900" b="0">
              <a:solidFill>
                <a:schemeClr val="bg1"/>
              </a:solidFill>
              <a:latin typeface="+mj-lt"/>
            </a:endParaRPr>
          </a:p>
        </p:txBody>
      </p:sp>
      <p:sp>
        <p:nvSpPr>
          <p:cNvPr id="41" name="TextBox 40">
            <a:extLst>
              <a:ext uri="{FF2B5EF4-FFF2-40B4-BE49-F238E27FC236}">
                <a16:creationId xmlns:a16="http://schemas.microsoft.com/office/drawing/2014/main" id="{ED7F1560-4F94-49F4-A6AF-38F7277398F6}"/>
              </a:ext>
            </a:extLst>
          </p:cNvPr>
          <p:cNvSpPr txBox="1"/>
          <p:nvPr userDrawn="1"/>
        </p:nvSpPr>
        <p:spPr>
          <a:xfrm>
            <a:off x="7555340" y="4868543"/>
            <a:ext cx="1131464" cy="216967"/>
          </a:xfrm>
          <a:prstGeom prst="rect">
            <a:avLst/>
          </a:prstGeom>
          <a:noFill/>
        </p:spPr>
        <p:txBody>
          <a:bodyPr wrap="square" rtlCol="0">
            <a:spAutoFit/>
          </a:bodyPr>
          <a:lstStyle/>
          <a:p>
            <a:pPr algn="r"/>
            <a:r>
              <a:rPr lang="en-US" sz="800">
                <a:solidFill>
                  <a:schemeClr val="bg1"/>
                </a:solidFill>
              </a:rPr>
              <a:t>DiameterHealth.com </a:t>
            </a:r>
          </a:p>
        </p:txBody>
      </p:sp>
    </p:spTree>
    <p:extLst>
      <p:ext uri="{BB962C8B-B14F-4D97-AF65-F5344CB8AC3E}">
        <p14:creationId xmlns:p14="http://schemas.microsoft.com/office/powerpoint/2010/main" val="206271492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pic>
        <p:nvPicPr>
          <p:cNvPr id="5" name="Picture 4" descr="dh cover2-01.png">
            <a:extLst>
              <a:ext uri="{FF2B5EF4-FFF2-40B4-BE49-F238E27FC236}">
                <a16:creationId xmlns:a16="http://schemas.microsoft.com/office/drawing/2014/main" id="{DCBE97D1-5C33-42C5-99DB-0E1278F81D5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71520" y="0"/>
            <a:ext cx="6172479" cy="5148072"/>
          </a:xfrm>
          <a:prstGeom prst="rect">
            <a:avLst/>
          </a:prstGeom>
        </p:spPr>
      </p:pic>
      <p:sp>
        <p:nvSpPr>
          <p:cNvPr id="6" name="Chord 5">
            <a:extLst>
              <a:ext uri="{FF2B5EF4-FFF2-40B4-BE49-F238E27FC236}">
                <a16:creationId xmlns:a16="http://schemas.microsoft.com/office/drawing/2014/main" id="{B6DF5B2D-D372-4972-BD2D-223B0FDC5C26}"/>
              </a:ext>
            </a:extLst>
          </p:cNvPr>
          <p:cNvSpPr/>
          <p:nvPr userDrawn="1"/>
        </p:nvSpPr>
        <p:spPr>
          <a:xfrm rot="6750875">
            <a:off x="6846072" y="3199690"/>
            <a:ext cx="2822566" cy="2822566"/>
          </a:xfrm>
          <a:prstGeom prst="chord">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8">
            <a:extLst>
              <a:ext uri="{FF2B5EF4-FFF2-40B4-BE49-F238E27FC236}">
                <a16:creationId xmlns:a16="http://schemas.microsoft.com/office/drawing/2014/main" id="{F987AB1E-61AC-4B7E-B09E-7413F4631E08}"/>
              </a:ext>
            </a:extLst>
          </p:cNvPr>
          <p:cNvSpPr>
            <a:spLocks noGrp="1"/>
          </p:cNvSpPr>
          <p:nvPr>
            <p:ph type="body" sz="quarter" idx="10" hasCustomPrompt="1"/>
          </p:nvPr>
        </p:nvSpPr>
        <p:spPr>
          <a:xfrm>
            <a:off x="167268" y="1524000"/>
            <a:ext cx="3401432" cy="1149350"/>
          </a:xfrm>
          <a:prstGeom prst="rect">
            <a:avLst/>
          </a:prstGeom>
        </p:spPr>
        <p:txBody>
          <a:bodyPr anchor="b"/>
          <a:lstStyle>
            <a:lvl1pPr marL="0" indent="0" algn="r">
              <a:buNone/>
              <a:defRPr sz="2400">
                <a:solidFill>
                  <a:srgbClr val="0057B8"/>
                </a:solidFill>
              </a:defRPr>
            </a:lvl1pPr>
            <a:lvl2pPr marL="457200" indent="0">
              <a:buNone/>
              <a:defRPr sz="2000">
                <a:solidFill>
                  <a:srgbClr val="5D6767"/>
                </a:solidFill>
              </a:defRPr>
            </a:lvl2pPr>
            <a:lvl3pPr marL="914400" indent="0">
              <a:buNone/>
              <a:defRPr sz="2000">
                <a:solidFill>
                  <a:srgbClr val="5D6767"/>
                </a:solidFill>
              </a:defRPr>
            </a:lvl3pPr>
            <a:lvl4pPr marL="1371600" indent="0">
              <a:buNone/>
              <a:defRPr sz="2000">
                <a:solidFill>
                  <a:srgbClr val="5D6767"/>
                </a:solidFill>
              </a:defRPr>
            </a:lvl4pPr>
            <a:lvl5pPr marL="1828800" indent="0">
              <a:buNone/>
              <a:defRPr sz="2000">
                <a:solidFill>
                  <a:srgbClr val="5D6767"/>
                </a:solidFill>
              </a:defRPr>
            </a:lvl5pPr>
          </a:lstStyle>
          <a:p>
            <a:pPr lvl="0"/>
            <a:r>
              <a:rPr lang="en-US"/>
              <a:t>Type Section Title Here</a:t>
            </a:r>
          </a:p>
        </p:txBody>
      </p:sp>
      <p:cxnSp>
        <p:nvCxnSpPr>
          <p:cNvPr id="11" name="Straight Connector 10">
            <a:extLst>
              <a:ext uri="{FF2B5EF4-FFF2-40B4-BE49-F238E27FC236}">
                <a16:creationId xmlns:a16="http://schemas.microsoft.com/office/drawing/2014/main" id="{A84790D2-B0BD-4F63-8EE1-2A04D8FD2021}"/>
              </a:ext>
            </a:extLst>
          </p:cNvPr>
          <p:cNvCxnSpPr>
            <a:cxnSpLocks/>
          </p:cNvCxnSpPr>
          <p:nvPr userDrawn="1"/>
        </p:nvCxnSpPr>
        <p:spPr>
          <a:xfrm>
            <a:off x="0" y="2766848"/>
            <a:ext cx="3568700" cy="0"/>
          </a:xfrm>
          <a:prstGeom prst="line">
            <a:avLst/>
          </a:prstGeom>
          <a:ln w="19050">
            <a:solidFill>
              <a:srgbClr val="F08F1F"/>
            </a:solidFill>
            <a:prstDash val="dash"/>
          </a:ln>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4A4EE5-FCFE-4417-A251-D155BBBA43BC}"/>
              </a:ext>
            </a:extLst>
          </p:cNvPr>
          <p:cNvCxnSpPr>
            <a:cxnSpLocks/>
            <a:endCxn id="17" idx="1"/>
          </p:cNvCxnSpPr>
          <p:nvPr userDrawn="1"/>
        </p:nvCxnSpPr>
        <p:spPr>
          <a:xfrm>
            <a:off x="6722269" y="4977027"/>
            <a:ext cx="833071"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Slide Number Placeholder 2">
            <a:extLst>
              <a:ext uri="{FF2B5EF4-FFF2-40B4-BE49-F238E27FC236}">
                <a16:creationId xmlns:a16="http://schemas.microsoft.com/office/drawing/2014/main" id="{456A1A94-9B75-4874-8EFA-28BFC6765B1B}"/>
              </a:ext>
            </a:extLst>
          </p:cNvPr>
          <p:cNvSpPr txBox="1">
            <a:spLocks/>
          </p:cNvSpPr>
          <p:nvPr userDrawn="1"/>
        </p:nvSpPr>
        <p:spPr>
          <a:xfrm>
            <a:off x="8551069" y="4836600"/>
            <a:ext cx="504359" cy="216967"/>
          </a:xfrm>
          <a:prstGeom prst="rect">
            <a:avLst/>
          </a:prstGeom>
        </p:spPr>
        <p:txBody>
          <a:bodyPr vert="horz" lIns="91428" tIns="45714" rIns="91428" bIns="45714" rtlCol="0">
            <a:noAutofit/>
          </a:bodyPr>
          <a:lstStyle>
            <a:lvl1pPr marL="0" indent="0" algn="ctr" defTabSz="914400" rtl="0" eaLnBrk="1" latinLnBrk="0" hangingPunct="1">
              <a:spcBef>
                <a:spcPct val="20000"/>
              </a:spcBef>
              <a:buFont typeface="Arial" panose="020B0604020202020204" pitchFamily="34" charset="0"/>
              <a:buNone/>
              <a:defRPr sz="1800" b="1" kern="1200">
                <a:solidFill>
                  <a:srgbClr val="47576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defTabSz="685698"/>
            <a:r>
              <a:rPr lang="en-US" sz="1200" b="0">
                <a:solidFill>
                  <a:schemeClr val="bg1"/>
                </a:solidFill>
                <a:latin typeface="Calibri" panose="020F0502020204030204"/>
              </a:rPr>
              <a:t>| </a:t>
            </a:r>
            <a:fld id="{16F498BA-62D8-46B0-8809-F41BF3F18C91}" type="slidenum">
              <a:rPr lang="en-US" sz="1200" b="0" smtClean="0">
                <a:solidFill>
                  <a:schemeClr val="bg1"/>
                </a:solidFill>
                <a:latin typeface="Calibri" panose="020F0502020204030204"/>
              </a:rPr>
              <a:pPr algn="l" defTabSz="685698"/>
              <a:t>‹#›</a:t>
            </a:fld>
            <a:endParaRPr lang="en-US" sz="1200" b="0">
              <a:solidFill>
                <a:schemeClr val="bg1"/>
              </a:solidFill>
              <a:latin typeface="Calibri" panose="020F0502020204030204"/>
            </a:endParaRPr>
          </a:p>
        </p:txBody>
      </p:sp>
      <p:sp>
        <p:nvSpPr>
          <p:cNvPr id="17" name="TextBox 16">
            <a:extLst>
              <a:ext uri="{FF2B5EF4-FFF2-40B4-BE49-F238E27FC236}">
                <a16:creationId xmlns:a16="http://schemas.microsoft.com/office/drawing/2014/main" id="{333FF60C-D595-4732-97A4-49C33C175885}"/>
              </a:ext>
            </a:extLst>
          </p:cNvPr>
          <p:cNvSpPr txBox="1"/>
          <p:nvPr userDrawn="1"/>
        </p:nvSpPr>
        <p:spPr>
          <a:xfrm>
            <a:off x="7555340" y="4868543"/>
            <a:ext cx="1131464" cy="216967"/>
          </a:xfrm>
          <a:prstGeom prst="rect">
            <a:avLst/>
          </a:prstGeom>
          <a:noFill/>
        </p:spPr>
        <p:txBody>
          <a:bodyPr wrap="square" rtlCol="0">
            <a:spAutoFit/>
          </a:bodyPr>
          <a:lstStyle/>
          <a:p>
            <a:pPr algn="r"/>
            <a:r>
              <a:rPr lang="en-US" sz="800">
                <a:solidFill>
                  <a:schemeClr val="bg1"/>
                </a:solidFill>
              </a:rPr>
              <a:t>DiameterHealth.com </a:t>
            </a:r>
          </a:p>
        </p:txBody>
      </p:sp>
    </p:spTree>
    <p:extLst>
      <p:ext uri="{BB962C8B-B14F-4D97-AF65-F5344CB8AC3E}">
        <p14:creationId xmlns:p14="http://schemas.microsoft.com/office/powerpoint/2010/main" val="367328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5" name="Picture Placeholder 2">
            <a:extLst>
              <a:ext uri="{FF2B5EF4-FFF2-40B4-BE49-F238E27FC236}">
                <a16:creationId xmlns:a16="http://schemas.microsoft.com/office/drawing/2014/main" id="{AD1195E1-E478-4FA8-9768-06821BBD52B0}"/>
              </a:ext>
            </a:extLst>
          </p:cNvPr>
          <p:cNvSpPr>
            <a:spLocks noGrp="1"/>
          </p:cNvSpPr>
          <p:nvPr>
            <p:ph type="pic" sz="quarter" idx="14" hasCustomPrompt="1"/>
          </p:nvPr>
        </p:nvSpPr>
        <p:spPr>
          <a:xfrm>
            <a:off x="5978643" y="2778377"/>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6" name="Picture Placeholder 2">
            <a:extLst>
              <a:ext uri="{FF2B5EF4-FFF2-40B4-BE49-F238E27FC236}">
                <a16:creationId xmlns:a16="http://schemas.microsoft.com/office/drawing/2014/main" id="{D521FF0A-9162-4777-ABFC-D7417DFEF381}"/>
              </a:ext>
            </a:extLst>
          </p:cNvPr>
          <p:cNvSpPr>
            <a:spLocks noGrp="1"/>
          </p:cNvSpPr>
          <p:nvPr>
            <p:ph type="pic" sz="quarter" idx="15" hasCustomPrompt="1"/>
          </p:nvPr>
        </p:nvSpPr>
        <p:spPr>
          <a:xfrm>
            <a:off x="3822715" y="2778377"/>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7" name="Picture Placeholder 2">
            <a:extLst>
              <a:ext uri="{FF2B5EF4-FFF2-40B4-BE49-F238E27FC236}">
                <a16:creationId xmlns:a16="http://schemas.microsoft.com/office/drawing/2014/main" id="{D47C8714-D638-4BF7-942B-AA3F0A4B7C3A}"/>
              </a:ext>
            </a:extLst>
          </p:cNvPr>
          <p:cNvSpPr>
            <a:spLocks noGrp="1"/>
          </p:cNvSpPr>
          <p:nvPr>
            <p:ph type="pic" sz="quarter" idx="16" hasCustomPrompt="1"/>
          </p:nvPr>
        </p:nvSpPr>
        <p:spPr>
          <a:xfrm>
            <a:off x="1666787" y="2778377"/>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1" name="Picture Placeholder 2">
            <a:extLst>
              <a:ext uri="{FF2B5EF4-FFF2-40B4-BE49-F238E27FC236}">
                <a16:creationId xmlns:a16="http://schemas.microsoft.com/office/drawing/2014/main" id="{27A0E1A1-E5F3-48FB-92A3-78E427734B9B}"/>
              </a:ext>
            </a:extLst>
          </p:cNvPr>
          <p:cNvSpPr>
            <a:spLocks noGrp="1"/>
          </p:cNvSpPr>
          <p:nvPr>
            <p:ph type="pic" sz="quarter" idx="12" hasCustomPrompt="1"/>
          </p:nvPr>
        </p:nvSpPr>
        <p:spPr>
          <a:xfrm>
            <a:off x="7080255" y="858221"/>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4" name="Picture Placeholder 2">
            <a:extLst>
              <a:ext uri="{FF2B5EF4-FFF2-40B4-BE49-F238E27FC236}">
                <a16:creationId xmlns:a16="http://schemas.microsoft.com/office/drawing/2014/main" id="{868BBCE9-BAA9-40B3-BAEE-626EE6C8D868}"/>
              </a:ext>
            </a:extLst>
          </p:cNvPr>
          <p:cNvSpPr>
            <a:spLocks noGrp="1"/>
          </p:cNvSpPr>
          <p:nvPr>
            <p:ph type="pic" sz="quarter" idx="13" hasCustomPrompt="1"/>
          </p:nvPr>
        </p:nvSpPr>
        <p:spPr>
          <a:xfrm>
            <a:off x="4915527" y="858222"/>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20" name="Picture Placeholder 2">
            <a:extLst>
              <a:ext uri="{FF2B5EF4-FFF2-40B4-BE49-F238E27FC236}">
                <a16:creationId xmlns:a16="http://schemas.microsoft.com/office/drawing/2014/main" id="{B9038697-18C0-4100-9C7B-BA9A5A687905}"/>
              </a:ext>
            </a:extLst>
          </p:cNvPr>
          <p:cNvSpPr>
            <a:spLocks noGrp="1"/>
          </p:cNvSpPr>
          <p:nvPr>
            <p:ph type="pic" sz="quarter" idx="11" hasCustomPrompt="1"/>
          </p:nvPr>
        </p:nvSpPr>
        <p:spPr>
          <a:xfrm>
            <a:off x="2774328" y="863600"/>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3" name="Picture Placeholder 2">
            <a:extLst>
              <a:ext uri="{FF2B5EF4-FFF2-40B4-BE49-F238E27FC236}">
                <a16:creationId xmlns:a16="http://schemas.microsoft.com/office/drawing/2014/main" id="{16422B53-3A2A-42DC-873F-4E02411C5735}"/>
              </a:ext>
            </a:extLst>
          </p:cNvPr>
          <p:cNvSpPr>
            <a:spLocks noGrp="1"/>
          </p:cNvSpPr>
          <p:nvPr>
            <p:ph type="pic" sz="quarter" idx="10" hasCustomPrompt="1"/>
          </p:nvPr>
        </p:nvSpPr>
        <p:spPr>
          <a:xfrm>
            <a:off x="609600" y="863600"/>
            <a:ext cx="1412875" cy="1412875"/>
          </a:xfrm>
          <a:prstGeom prst="ellipse">
            <a:avLst/>
          </a:prstGeom>
        </p:spPr>
        <p:txBody>
          <a:bodyPr anchor="ctr"/>
          <a:lstStyle>
            <a:lvl1pPr marL="0" indent="0" algn="ctr">
              <a:buNone/>
              <a:defRPr sz="1600">
                <a:solidFill>
                  <a:srgbClr val="5D6767"/>
                </a:solidFill>
              </a:defRPr>
            </a:lvl1pPr>
          </a:lstStyle>
          <a:p>
            <a:r>
              <a:rPr lang="en-US"/>
              <a:t>Insert Picture Here</a:t>
            </a:r>
          </a:p>
        </p:txBody>
      </p:sp>
      <p:sp>
        <p:nvSpPr>
          <p:cNvPr id="19" name="Text Placeholder 18">
            <a:extLst>
              <a:ext uri="{FF2B5EF4-FFF2-40B4-BE49-F238E27FC236}">
                <a16:creationId xmlns:a16="http://schemas.microsoft.com/office/drawing/2014/main" id="{D2DFF7E9-2EED-4300-9353-922E34A9D13A}"/>
              </a:ext>
            </a:extLst>
          </p:cNvPr>
          <p:cNvSpPr>
            <a:spLocks noGrp="1"/>
          </p:cNvSpPr>
          <p:nvPr>
            <p:ph type="body" sz="quarter" idx="17" hasCustomPrompt="1"/>
          </p:nvPr>
        </p:nvSpPr>
        <p:spPr>
          <a:xfrm>
            <a:off x="350665" y="2254250"/>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28" name="Text Placeholder 18">
            <a:extLst>
              <a:ext uri="{FF2B5EF4-FFF2-40B4-BE49-F238E27FC236}">
                <a16:creationId xmlns:a16="http://schemas.microsoft.com/office/drawing/2014/main" id="{3DB74745-BC2C-41CE-AEF1-92BECE9A5CC9}"/>
              </a:ext>
            </a:extLst>
          </p:cNvPr>
          <p:cNvSpPr>
            <a:spLocks noGrp="1"/>
          </p:cNvSpPr>
          <p:nvPr>
            <p:ph type="body" sz="quarter" idx="18" hasCustomPrompt="1"/>
          </p:nvPr>
        </p:nvSpPr>
        <p:spPr>
          <a:xfrm>
            <a:off x="350144" y="2433123"/>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29" name="Text Placeholder 18">
            <a:extLst>
              <a:ext uri="{FF2B5EF4-FFF2-40B4-BE49-F238E27FC236}">
                <a16:creationId xmlns:a16="http://schemas.microsoft.com/office/drawing/2014/main" id="{55E4EB64-D183-4C59-B7E4-C43270180019}"/>
              </a:ext>
            </a:extLst>
          </p:cNvPr>
          <p:cNvSpPr>
            <a:spLocks noGrp="1"/>
          </p:cNvSpPr>
          <p:nvPr>
            <p:ph type="body" sz="quarter" idx="19" hasCustomPrompt="1"/>
          </p:nvPr>
        </p:nvSpPr>
        <p:spPr>
          <a:xfrm>
            <a:off x="2535065" y="2254250"/>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0" name="Text Placeholder 18">
            <a:extLst>
              <a:ext uri="{FF2B5EF4-FFF2-40B4-BE49-F238E27FC236}">
                <a16:creationId xmlns:a16="http://schemas.microsoft.com/office/drawing/2014/main" id="{FD23D701-7DCB-4427-8F69-5C47519318DC}"/>
              </a:ext>
            </a:extLst>
          </p:cNvPr>
          <p:cNvSpPr>
            <a:spLocks noGrp="1"/>
          </p:cNvSpPr>
          <p:nvPr>
            <p:ph type="body" sz="quarter" idx="20" hasCustomPrompt="1"/>
          </p:nvPr>
        </p:nvSpPr>
        <p:spPr>
          <a:xfrm>
            <a:off x="2534544" y="2433123"/>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1" name="Text Placeholder 18">
            <a:extLst>
              <a:ext uri="{FF2B5EF4-FFF2-40B4-BE49-F238E27FC236}">
                <a16:creationId xmlns:a16="http://schemas.microsoft.com/office/drawing/2014/main" id="{30F37D08-93B3-447A-B066-31B4EDF3970C}"/>
              </a:ext>
            </a:extLst>
          </p:cNvPr>
          <p:cNvSpPr>
            <a:spLocks noGrp="1"/>
          </p:cNvSpPr>
          <p:nvPr>
            <p:ph type="body" sz="quarter" idx="21" hasCustomPrompt="1"/>
          </p:nvPr>
        </p:nvSpPr>
        <p:spPr>
          <a:xfrm>
            <a:off x="4705873" y="2254250"/>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2" name="Text Placeholder 18">
            <a:extLst>
              <a:ext uri="{FF2B5EF4-FFF2-40B4-BE49-F238E27FC236}">
                <a16:creationId xmlns:a16="http://schemas.microsoft.com/office/drawing/2014/main" id="{53EDBDB9-2931-40F5-9C5F-08CADC3F36DB}"/>
              </a:ext>
            </a:extLst>
          </p:cNvPr>
          <p:cNvSpPr>
            <a:spLocks noGrp="1"/>
          </p:cNvSpPr>
          <p:nvPr>
            <p:ph type="body" sz="quarter" idx="22" hasCustomPrompt="1"/>
          </p:nvPr>
        </p:nvSpPr>
        <p:spPr>
          <a:xfrm>
            <a:off x="4705352" y="2433123"/>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3" name="Text Placeholder 18">
            <a:extLst>
              <a:ext uri="{FF2B5EF4-FFF2-40B4-BE49-F238E27FC236}">
                <a16:creationId xmlns:a16="http://schemas.microsoft.com/office/drawing/2014/main" id="{B32279B1-D807-4670-965D-355A3A3A9F33}"/>
              </a:ext>
            </a:extLst>
          </p:cNvPr>
          <p:cNvSpPr>
            <a:spLocks noGrp="1"/>
          </p:cNvSpPr>
          <p:nvPr>
            <p:ph type="body" sz="quarter" idx="23" hasCustomPrompt="1"/>
          </p:nvPr>
        </p:nvSpPr>
        <p:spPr>
          <a:xfrm>
            <a:off x="6890273" y="2254250"/>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4" name="Text Placeholder 18">
            <a:extLst>
              <a:ext uri="{FF2B5EF4-FFF2-40B4-BE49-F238E27FC236}">
                <a16:creationId xmlns:a16="http://schemas.microsoft.com/office/drawing/2014/main" id="{3C1B349A-9F3B-4C65-9E4D-A2F612B70AB4}"/>
              </a:ext>
            </a:extLst>
          </p:cNvPr>
          <p:cNvSpPr>
            <a:spLocks noGrp="1"/>
          </p:cNvSpPr>
          <p:nvPr>
            <p:ph type="body" sz="quarter" idx="24" hasCustomPrompt="1"/>
          </p:nvPr>
        </p:nvSpPr>
        <p:spPr>
          <a:xfrm>
            <a:off x="6889752" y="2433123"/>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5" name="Text Placeholder 18">
            <a:extLst>
              <a:ext uri="{FF2B5EF4-FFF2-40B4-BE49-F238E27FC236}">
                <a16:creationId xmlns:a16="http://schemas.microsoft.com/office/drawing/2014/main" id="{92125F01-3BD7-4B43-97C2-1B1F65DF57AD}"/>
              </a:ext>
            </a:extLst>
          </p:cNvPr>
          <p:cNvSpPr>
            <a:spLocks noGrp="1"/>
          </p:cNvSpPr>
          <p:nvPr>
            <p:ph type="body" sz="quarter" idx="25" hasCustomPrompt="1"/>
          </p:nvPr>
        </p:nvSpPr>
        <p:spPr>
          <a:xfrm>
            <a:off x="1423815" y="4168775"/>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6" name="Text Placeholder 18">
            <a:extLst>
              <a:ext uri="{FF2B5EF4-FFF2-40B4-BE49-F238E27FC236}">
                <a16:creationId xmlns:a16="http://schemas.microsoft.com/office/drawing/2014/main" id="{E20BBC7F-180F-4C80-8B88-9B2A179F9D19}"/>
              </a:ext>
            </a:extLst>
          </p:cNvPr>
          <p:cNvSpPr>
            <a:spLocks noGrp="1"/>
          </p:cNvSpPr>
          <p:nvPr>
            <p:ph type="body" sz="quarter" idx="26" hasCustomPrompt="1"/>
          </p:nvPr>
        </p:nvSpPr>
        <p:spPr>
          <a:xfrm>
            <a:off x="1423294" y="4347648"/>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7" name="Text Placeholder 18">
            <a:extLst>
              <a:ext uri="{FF2B5EF4-FFF2-40B4-BE49-F238E27FC236}">
                <a16:creationId xmlns:a16="http://schemas.microsoft.com/office/drawing/2014/main" id="{0CA0E062-60BF-4D75-AB17-31231159AE8D}"/>
              </a:ext>
            </a:extLst>
          </p:cNvPr>
          <p:cNvSpPr>
            <a:spLocks noGrp="1"/>
          </p:cNvSpPr>
          <p:nvPr>
            <p:ph type="body" sz="quarter" idx="27" hasCustomPrompt="1"/>
          </p:nvPr>
        </p:nvSpPr>
        <p:spPr>
          <a:xfrm>
            <a:off x="3608215" y="4168775"/>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38" name="Text Placeholder 18">
            <a:extLst>
              <a:ext uri="{FF2B5EF4-FFF2-40B4-BE49-F238E27FC236}">
                <a16:creationId xmlns:a16="http://schemas.microsoft.com/office/drawing/2014/main" id="{131F3BE0-6392-492C-9C51-E8E941D24C2E}"/>
              </a:ext>
            </a:extLst>
          </p:cNvPr>
          <p:cNvSpPr>
            <a:spLocks noGrp="1"/>
          </p:cNvSpPr>
          <p:nvPr>
            <p:ph type="body" sz="quarter" idx="28" hasCustomPrompt="1"/>
          </p:nvPr>
        </p:nvSpPr>
        <p:spPr>
          <a:xfrm>
            <a:off x="3607694" y="4347648"/>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39" name="Text Placeholder 18">
            <a:extLst>
              <a:ext uri="{FF2B5EF4-FFF2-40B4-BE49-F238E27FC236}">
                <a16:creationId xmlns:a16="http://schemas.microsoft.com/office/drawing/2014/main" id="{B7AC78BF-99FA-42DD-8D92-B9C7469630C5}"/>
              </a:ext>
            </a:extLst>
          </p:cNvPr>
          <p:cNvSpPr>
            <a:spLocks noGrp="1"/>
          </p:cNvSpPr>
          <p:nvPr>
            <p:ph type="body" sz="quarter" idx="29" hasCustomPrompt="1"/>
          </p:nvPr>
        </p:nvSpPr>
        <p:spPr>
          <a:xfrm>
            <a:off x="5778500" y="4168775"/>
            <a:ext cx="1903585" cy="222250"/>
          </a:xfrm>
          <a:prstGeom prst="rect">
            <a:avLst/>
          </a:prstGeom>
        </p:spPr>
        <p:txBody>
          <a:bodyPr/>
          <a:lstStyle>
            <a:lvl1pPr marL="0" indent="0" algn="ctr">
              <a:buNone/>
              <a:defRPr sz="1200">
                <a:solidFill>
                  <a:srgbClr val="0057B8"/>
                </a:solidFill>
              </a:defRPr>
            </a:lvl1pPr>
          </a:lstStyle>
          <a:p>
            <a:pPr lvl="0"/>
            <a:r>
              <a:rPr lang="en-US"/>
              <a:t>Type Name Here</a:t>
            </a:r>
          </a:p>
        </p:txBody>
      </p:sp>
      <p:sp>
        <p:nvSpPr>
          <p:cNvPr id="40" name="Text Placeholder 18">
            <a:extLst>
              <a:ext uri="{FF2B5EF4-FFF2-40B4-BE49-F238E27FC236}">
                <a16:creationId xmlns:a16="http://schemas.microsoft.com/office/drawing/2014/main" id="{5AB06D29-700F-4E2B-8A1D-996B6E24169D}"/>
              </a:ext>
            </a:extLst>
          </p:cNvPr>
          <p:cNvSpPr>
            <a:spLocks noGrp="1"/>
          </p:cNvSpPr>
          <p:nvPr>
            <p:ph type="body" sz="quarter" idx="30" hasCustomPrompt="1"/>
          </p:nvPr>
        </p:nvSpPr>
        <p:spPr>
          <a:xfrm>
            <a:off x="5777979" y="4347648"/>
            <a:ext cx="1903585" cy="222250"/>
          </a:xfrm>
          <a:prstGeom prst="rect">
            <a:avLst/>
          </a:prstGeom>
        </p:spPr>
        <p:txBody>
          <a:bodyPr/>
          <a:lstStyle>
            <a:lvl1pPr marL="0" indent="0" algn="ctr">
              <a:buNone/>
              <a:defRPr sz="1200">
                <a:solidFill>
                  <a:srgbClr val="576161"/>
                </a:solidFill>
              </a:defRPr>
            </a:lvl1pPr>
          </a:lstStyle>
          <a:p>
            <a:pPr lvl="0"/>
            <a:r>
              <a:rPr lang="en-US"/>
              <a:t>Type Title Here</a:t>
            </a:r>
          </a:p>
        </p:txBody>
      </p:sp>
      <p:sp>
        <p:nvSpPr>
          <p:cNvPr id="42" name="Text Placeholder 41">
            <a:extLst>
              <a:ext uri="{FF2B5EF4-FFF2-40B4-BE49-F238E27FC236}">
                <a16:creationId xmlns:a16="http://schemas.microsoft.com/office/drawing/2014/main" id="{42293D70-A419-4C63-BDEF-855554003129}"/>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Tree>
    <p:extLst>
      <p:ext uri="{BB962C8B-B14F-4D97-AF65-F5344CB8AC3E}">
        <p14:creationId xmlns:p14="http://schemas.microsoft.com/office/powerpoint/2010/main" val="212252711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3440ADD-EBD6-4DD1-A855-5D6005FADB8E}"/>
              </a:ext>
            </a:extLst>
          </p:cNvPr>
          <p:cNvSpPr/>
          <p:nvPr userDrawn="1"/>
        </p:nvSpPr>
        <p:spPr>
          <a:xfrm>
            <a:off x="324452" y="1041399"/>
            <a:ext cx="2573720" cy="3448049"/>
          </a:xfrm>
          <a:prstGeom prst="roundRect">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bg1"/>
              </a:solidFill>
            </a:endParaRPr>
          </a:p>
        </p:txBody>
      </p:sp>
      <p:sp>
        <p:nvSpPr>
          <p:cNvPr id="11" name="Rectangle: Rounded Corners 10">
            <a:extLst>
              <a:ext uri="{FF2B5EF4-FFF2-40B4-BE49-F238E27FC236}">
                <a16:creationId xmlns:a16="http://schemas.microsoft.com/office/drawing/2014/main" id="{CFC7604F-F223-4BBE-A2C2-C81EFCBABCF1}"/>
              </a:ext>
            </a:extLst>
          </p:cNvPr>
          <p:cNvSpPr/>
          <p:nvPr userDrawn="1"/>
        </p:nvSpPr>
        <p:spPr>
          <a:xfrm>
            <a:off x="6272214" y="1041399"/>
            <a:ext cx="2573720" cy="3448048"/>
          </a:xfrm>
          <a:prstGeom prst="roundRect">
            <a:avLst/>
          </a:prstGeom>
          <a:solidFill>
            <a:srgbClr val="6DB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a:p>
        </p:txBody>
      </p:sp>
      <p:sp>
        <p:nvSpPr>
          <p:cNvPr id="13" name="Rectangle: Rounded Corners 12">
            <a:extLst>
              <a:ext uri="{FF2B5EF4-FFF2-40B4-BE49-F238E27FC236}">
                <a16:creationId xmlns:a16="http://schemas.microsoft.com/office/drawing/2014/main" id="{5B4F79F6-D502-47A3-902C-9CF0C2C342FC}"/>
              </a:ext>
            </a:extLst>
          </p:cNvPr>
          <p:cNvSpPr/>
          <p:nvPr userDrawn="1"/>
        </p:nvSpPr>
        <p:spPr>
          <a:xfrm>
            <a:off x="3305286" y="1041398"/>
            <a:ext cx="2573720" cy="3448049"/>
          </a:xfrm>
          <a:prstGeom prst="roundRect">
            <a:avLst/>
          </a:prstGeom>
          <a:solidFill>
            <a:srgbClr val="78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495303" y="1181100"/>
            <a:ext cx="2222987"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endParaRPr lang="en-US"/>
          </a:p>
          <a:p>
            <a:pPr lvl="0"/>
            <a:endParaRPr lang="en-US"/>
          </a:p>
        </p:txBody>
      </p:sp>
      <p:cxnSp>
        <p:nvCxnSpPr>
          <p:cNvPr id="4" name="Straight Connector 3">
            <a:extLst>
              <a:ext uri="{FF2B5EF4-FFF2-40B4-BE49-F238E27FC236}">
                <a16:creationId xmlns:a16="http://schemas.microsoft.com/office/drawing/2014/main" id="{65F9707C-B7ED-4271-88C0-FE4E1CB54EE2}"/>
              </a:ext>
            </a:extLst>
          </p:cNvPr>
          <p:cNvCxnSpPr/>
          <p:nvPr userDrawn="1"/>
        </p:nvCxnSpPr>
        <p:spPr>
          <a:xfrm>
            <a:off x="3111500" y="1041400"/>
            <a:ext cx="0" cy="344805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945F241-A157-4ACE-AC16-51ADB98737B7}"/>
              </a:ext>
            </a:extLst>
          </p:cNvPr>
          <p:cNvCxnSpPr/>
          <p:nvPr userDrawn="1"/>
        </p:nvCxnSpPr>
        <p:spPr>
          <a:xfrm>
            <a:off x="6083300" y="1041400"/>
            <a:ext cx="0" cy="3448050"/>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 Placeholder 2">
            <a:extLst>
              <a:ext uri="{FF2B5EF4-FFF2-40B4-BE49-F238E27FC236}">
                <a16:creationId xmlns:a16="http://schemas.microsoft.com/office/drawing/2014/main" id="{D1566637-0B9D-4CDE-BD51-D4E26925A693}"/>
              </a:ext>
            </a:extLst>
          </p:cNvPr>
          <p:cNvSpPr>
            <a:spLocks noGrp="1"/>
          </p:cNvSpPr>
          <p:nvPr>
            <p:ph type="body" sz="quarter" idx="35" hasCustomPrompt="1"/>
          </p:nvPr>
        </p:nvSpPr>
        <p:spPr>
          <a:xfrm>
            <a:off x="3479724" y="1181100"/>
            <a:ext cx="2222987"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a:t>
            </a:r>
          </a:p>
        </p:txBody>
      </p:sp>
      <p:sp>
        <p:nvSpPr>
          <p:cNvPr id="15" name="Text Placeholder 2">
            <a:extLst>
              <a:ext uri="{FF2B5EF4-FFF2-40B4-BE49-F238E27FC236}">
                <a16:creationId xmlns:a16="http://schemas.microsoft.com/office/drawing/2014/main" id="{9F6CF254-F0B0-43DE-8A1C-79995B9C3378}"/>
              </a:ext>
            </a:extLst>
          </p:cNvPr>
          <p:cNvSpPr>
            <a:spLocks noGrp="1"/>
          </p:cNvSpPr>
          <p:nvPr>
            <p:ph type="body" sz="quarter" idx="36" hasCustomPrompt="1"/>
          </p:nvPr>
        </p:nvSpPr>
        <p:spPr>
          <a:xfrm>
            <a:off x="6443574" y="1187824"/>
            <a:ext cx="2222987"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a:t>
            </a:r>
          </a:p>
        </p:txBody>
      </p:sp>
    </p:spTree>
    <p:extLst>
      <p:ext uri="{BB962C8B-B14F-4D97-AF65-F5344CB8AC3E}">
        <p14:creationId xmlns:p14="http://schemas.microsoft.com/office/powerpoint/2010/main" val="191402649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7_Title and Content">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3440ADD-EBD6-4DD1-A855-5D6005FADB8E}"/>
              </a:ext>
            </a:extLst>
          </p:cNvPr>
          <p:cNvSpPr/>
          <p:nvPr userDrawn="1"/>
        </p:nvSpPr>
        <p:spPr>
          <a:xfrm>
            <a:off x="304800" y="1041399"/>
            <a:ext cx="4088963" cy="3448049"/>
          </a:xfrm>
          <a:prstGeom prst="roundRect">
            <a:avLst/>
          </a:prstGeom>
          <a:solidFill>
            <a:srgbClr val="F08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bg1"/>
              </a:solidFill>
            </a:endParaRPr>
          </a:p>
        </p:txBody>
      </p:sp>
      <p:sp>
        <p:nvSpPr>
          <p:cNvPr id="13" name="Rectangle: Rounded Corners 12">
            <a:extLst>
              <a:ext uri="{FF2B5EF4-FFF2-40B4-BE49-F238E27FC236}">
                <a16:creationId xmlns:a16="http://schemas.microsoft.com/office/drawing/2014/main" id="{5B4F79F6-D502-47A3-902C-9CF0C2C342FC}"/>
              </a:ext>
            </a:extLst>
          </p:cNvPr>
          <p:cNvSpPr/>
          <p:nvPr userDrawn="1"/>
        </p:nvSpPr>
        <p:spPr>
          <a:xfrm>
            <a:off x="4800876" y="1041398"/>
            <a:ext cx="4070069" cy="3448049"/>
          </a:xfrm>
          <a:prstGeom prst="roundRect">
            <a:avLst/>
          </a:prstGeom>
          <a:solidFill>
            <a:srgbClr val="784E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rgbClr val="FFFFFF"/>
              </a:solidFill>
            </a:endParaRP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471488" y="1181100"/>
            <a:ext cx="3742393"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a:t>
            </a:r>
          </a:p>
        </p:txBody>
      </p:sp>
      <p:cxnSp>
        <p:nvCxnSpPr>
          <p:cNvPr id="4" name="Straight Connector 3">
            <a:extLst>
              <a:ext uri="{FF2B5EF4-FFF2-40B4-BE49-F238E27FC236}">
                <a16:creationId xmlns:a16="http://schemas.microsoft.com/office/drawing/2014/main" id="{65F9707C-B7ED-4271-88C0-FE4E1CB54EE2}"/>
              </a:ext>
            </a:extLst>
          </p:cNvPr>
          <p:cNvCxnSpPr/>
          <p:nvPr userDrawn="1"/>
        </p:nvCxnSpPr>
        <p:spPr>
          <a:xfrm>
            <a:off x="4585659" y="1041400"/>
            <a:ext cx="0" cy="3448050"/>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 Placeholder 2">
            <a:extLst>
              <a:ext uri="{FF2B5EF4-FFF2-40B4-BE49-F238E27FC236}">
                <a16:creationId xmlns:a16="http://schemas.microsoft.com/office/drawing/2014/main" id="{D1566637-0B9D-4CDE-BD51-D4E26925A693}"/>
              </a:ext>
            </a:extLst>
          </p:cNvPr>
          <p:cNvSpPr>
            <a:spLocks noGrp="1"/>
          </p:cNvSpPr>
          <p:nvPr>
            <p:ph type="body" sz="quarter" idx="35" hasCustomPrompt="1"/>
          </p:nvPr>
        </p:nvSpPr>
        <p:spPr>
          <a:xfrm>
            <a:off x="4975315" y="1181100"/>
            <a:ext cx="3747204" cy="3124200"/>
          </a:xfrm>
          <a:prstGeom prst="rect">
            <a:avLst/>
          </a:prstGeom>
        </p:spPr>
        <p:txBody>
          <a:bodyPr/>
          <a:lstStyle>
            <a:lvl1pPr marL="0" marR="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sz="1600">
                <a:solidFill>
                  <a:schemeClr val="bg1"/>
                </a:solidFill>
              </a:defRPr>
            </a:lvl1pPr>
            <a:lvl2pPr marL="457200" indent="0" algn="ctr">
              <a:spcAft>
                <a:spcPts val="0"/>
              </a:spcAft>
              <a:buClr>
                <a:srgbClr val="FFFFFF"/>
              </a:buClr>
              <a:buFont typeface="Arial" panose="020B0604020202020204" pitchFamily="34" charset="0"/>
              <a:buNone/>
              <a:defRPr sz="1600">
                <a:solidFill>
                  <a:schemeClr val="bg1"/>
                </a:solidFill>
              </a:defRPr>
            </a:lvl2pPr>
            <a:lvl3pPr>
              <a:defRPr sz="1600"/>
            </a:lvl3pPr>
            <a:lvl4pPr>
              <a:defRPr sz="1600"/>
            </a:lvl4pPr>
            <a:lvl5pPr>
              <a:defRPr sz="1600"/>
            </a:lvl5pPr>
          </a:lstStyle>
          <a:p>
            <a:pPr lvl="0"/>
            <a:r>
              <a:rPr lang="en-US"/>
              <a:t>Type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 Type text here.</a:t>
            </a:r>
          </a:p>
          <a:p>
            <a:pPr marL="0" marR="0" lvl="0" indent="0" algn="ctr" defTabSz="914400" rtl="0" eaLnBrk="1" fontAlgn="auto" latinLnBrk="0" hangingPunct="1">
              <a:lnSpc>
                <a:spcPct val="100000"/>
              </a:lnSpc>
              <a:spcBef>
                <a:spcPts val="0"/>
              </a:spcBef>
              <a:spcAft>
                <a:spcPts val="800"/>
              </a:spcAft>
              <a:buClr>
                <a:srgbClr val="FFFFFF"/>
              </a:buClr>
              <a:buSzTx/>
              <a:buFont typeface="Arial" panose="020B0604020202020204" pitchFamily="34" charset="0"/>
              <a:buNone/>
              <a:tabLst/>
              <a:defRPr/>
            </a:pPr>
            <a:r>
              <a:rPr lang="en-US"/>
              <a:t>.</a:t>
            </a:r>
          </a:p>
        </p:txBody>
      </p:sp>
    </p:spTree>
    <p:extLst>
      <p:ext uri="{BB962C8B-B14F-4D97-AF65-F5344CB8AC3E}">
        <p14:creationId xmlns:p14="http://schemas.microsoft.com/office/powerpoint/2010/main" val="148138588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BDE6C4-4D75-4887-8836-B21F5D188337}"/>
              </a:ext>
            </a:extLst>
          </p:cNvPr>
          <p:cNvSpPr/>
          <p:nvPr userDrawn="1"/>
        </p:nvSpPr>
        <p:spPr>
          <a:xfrm>
            <a:off x="1" y="939800"/>
            <a:ext cx="9144000" cy="3549650"/>
          </a:xfrm>
          <a:prstGeom prst="rect">
            <a:avLst/>
          </a:prstGeom>
          <a:solidFill>
            <a:srgbClr val="919D9D">
              <a:alpha val="2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BCD63E46-48E1-4DB3-82A2-2EFC17EA0F9F}"/>
              </a:ext>
            </a:extLst>
          </p:cNvPr>
          <p:cNvSpPr>
            <a:spLocks noGrp="1"/>
          </p:cNvSpPr>
          <p:nvPr>
            <p:ph type="body" sz="quarter" idx="32" hasCustomPrompt="1"/>
          </p:nvPr>
        </p:nvSpPr>
        <p:spPr>
          <a:xfrm>
            <a:off x="4972658" y="1471613"/>
            <a:ext cx="3895624" cy="2732087"/>
          </a:xfrm>
          <a:prstGeom prst="rect">
            <a:avLst/>
          </a:prstGeom>
        </p:spPr>
        <p:txBody>
          <a:bodyPr/>
          <a:lstStyle>
            <a:lvl1pPr marL="342900" indent="-342900">
              <a:spcAft>
                <a:spcPts val="0"/>
              </a:spcAft>
              <a:buClr>
                <a:srgbClr val="F08F1F"/>
              </a:buClr>
              <a:buFont typeface="Arial" panose="020B0604020202020204" pitchFamily="34" charset="0"/>
              <a:buChar char="•"/>
              <a:defRPr sz="1600">
                <a:solidFill>
                  <a:srgbClr val="0057B8"/>
                </a:solidFill>
              </a:defRPr>
            </a:lvl1pPr>
            <a:lvl2pPr marL="742950" indent="-285750">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p:txBody>
      </p:sp>
      <p:sp>
        <p:nvSpPr>
          <p:cNvPr id="11" name="Text Placeholder 2">
            <a:extLst>
              <a:ext uri="{FF2B5EF4-FFF2-40B4-BE49-F238E27FC236}">
                <a16:creationId xmlns:a16="http://schemas.microsoft.com/office/drawing/2014/main" id="{75BAB9C8-A9D3-477C-BA90-B6388FB080CB}"/>
              </a:ext>
            </a:extLst>
          </p:cNvPr>
          <p:cNvSpPr>
            <a:spLocks noGrp="1"/>
          </p:cNvSpPr>
          <p:nvPr>
            <p:ph type="body" sz="quarter" idx="36" hasCustomPrompt="1"/>
          </p:nvPr>
        </p:nvSpPr>
        <p:spPr>
          <a:xfrm>
            <a:off x="317308" y="1471613"/>
            <a:ext cx="3895624" cy="2732087"/>
          </a:xfrm>
          <a:prstGeom prst="rect">
            <a:avLst/>
          </a:prstGeom>
        </p:spPr>
        <p:txBody>
          <a:bodyPr/>
          <a:lstStyle>
            <a:lvl1pPr marL="285750" indent="-285750">
              <a:spcBef>
                <a:spcPts val="384"/>
              </a:spcBef>
              <a:spcAft>
                <a:spcPts val="0"/>
              </a:spcAft>
              <a:buClr>
                <a:srgbClr val="F08F1F"/>
              </a:buClr>
              <a:buFont typeface="Arial" panose="020B0604020202020204" pitchFamily="34" charset="0"/>
              <a:buChar char="•"/>
              <a:defRPr sz="1600">
                <a:solidFill>
                  <a:srgbClr val="0057B8"/>
                </a:solidFill>
              </a:defRPr>
            </a:lvl1pPr>
            <a:lvl2pPr marL="742950" indent="-285750">
              <a:spcBef>
                <a:spcPts val="384"/>
              </a:spcBef>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a:p>
            <a:pPr lvl="1"/>
            <a:endParaRPr lang="en-US"/>
          </a:p>
        </p:txBody>
      </p:sp>
      <p:sp>
        <p:nvSpPr>
          <p:cNvPr id="15" name="Text Placeholder 5">
            <a:extLst>
              <a:ext uri="{FF2B5EF4-FFF2-40B4-BE49-F238E27FC236}">
                <a16:creationId xmlns:a16="http://schemas.microsoft.com/office/drawing/2014/main" id="{BED01278-02DB-4C4B-92C5-0936D17C32D9}"/>
              </a:ext>
            </a:extLst>
          </p:cNvPr>
          <p:cNvSpPr>
            <a:spLocks noGrp="1"/>
          </p:cNvSpPr>
          <p:nvPr>
            <p:ph type="body" sz="quarter" idx="37" hasCustomPrompt="1"/>
          </p:nvPr>
        </p:nvSpPr>
        <p:spPr>
          <a:xfrm>
            <a:off x="316706" y="1041401"/>
            <a:ext cx="3895622"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
        <p:nvSpPr>
          <p:cNvPr id="16" name="Text Placeholder 5">
            <a:extLst>
              <a:ext uri="{FF2B5EF4-FFF2-40B4-BE49-F238E27FC236}">
                <a16:creationId xmlns:a16="http://schemas.microsoft.com/office/drawing/2014/main" id="{2E0C95A8-6089-4019-851B-52C2EE3886B1}"/>
              </a:ext>
            </a:extLst>
          </p:cNvPr>
          <p:cNvSpPr>
            <a:spLocks noGrp="1"/>
          </p:cNvSpPr>
          <p:nvPr>
            <p:ph type="body" sz="quarter" idx="38" hasCustomPrompt="1"/>
          </p:nvPr>
        </p:nvSpPr>
        <p:spPr>
          <a:xfrm>
            <a:off x="4967293" y="1041401"/>
            <a:ext cx="3895622"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cxnSp>
        <p:nvCxnSpPr>
          <p:cNvPr id="4" name="Straight Connector 3">
            <a:extLst>
              <a:ext uri="{FF2B5EF4-FFF2-40B4-BE49-F238E27FC236}">
                <a16:creationId xmlns:a16="http://schemas.microsoft.com/office/drawing/2014/main" id="{65F9707C-B7ED-4271-88C0-FE4E1CB54EE2}"/>
              </a:ext>
            </a:extLst>
          </p:cNvPr>
          <p:cNvCxnSpPr>
            <a:cxnSpLocks/>
            <a:stCxn id="8" idx="0"/>
          </p:cNvCxnSpPr>
          <p:nvPr userDrawn="1"/>
        </p:nvCxnSpPr>
        <p:spPr>
          <a:xfrm>
            <a:off x="4572001" y="939800"/>
            <a:ext cx="13658" cy="354965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9642797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9_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A9ECE8-10E2-44C4-AD50-F909D84E101D}"/>
              </a:ext>
            </a:extLst>
          </p:cNvPr>
          <p:cNvSpPr>
            <a:spLocks noGrp="1"/>
          </p:cNvSpPr>
          <p:nvPr>
            <p:ph type="body" sz="quarter" idx="32" hasCustomPrompt="1"/>
          </p:nvPr>
        </p:nvSpPr>
        <p:spPr>
          <a:xfrm>
            <a:off x="3301014" y="1471613"/>
            <a:ext cx="2573719" cy="3017834"/>
          </a:xfrm>
          <a:prstGeom prst="rect">
            <a:avLst/>
          </a:prstGeom>
        </p:spPr>
        <p:txBody>
          <a:bodyPr/>
          <a:lstStyle>
            <a:lvl1pPr marL="342900" indent="-342900">
              <a:spcAft>
                <a:spcPts val="0"/>
              </a:spcAft>
              <a:buClr>
                <a:srgbClr val="F08F1F"/>
              </a:buClr>
              <a:buFont typeface="Arial" panose="020B0604020202020204" pitchFamily="34" charset="0"/>
              <a:buChar char="•"/>
              <a:defRPr sz="1600">
                <a:solidFill>
                  <a:srgbClr val="0057B8"/>
                </a:solidFill>
              </a:defRPr>
            </a:lvl1pPr>
            <a:lvl2pPr marL="742950" indent="-285750">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p:txBody>
      </p:sp>
      <p:sp>
        <p:nvSpPr>
          <p:cNvPr id="9" name="Text Placeholder 2">
            <a:extLst>
              <a:ext uri="{FF2B5EF4-FFF2-40B4-BE49-F238E27FC236}">
                <a16:creationId xmlns:a16="http://schemas.microsoft.com/office/drawing/2014/main" id="{9A8A15C0-EB75-46C9-923E-C7F59C7EA501}"/>
              </a:ext>
            </a:extLst>
          </p:cNvPr>
          <p:cNvSpPr>
            <a:spLocks noGrp="1"/>
          </p:cNvSpPr>
          <p:nvPr>
            <p:ph type="body" sz="quarter" idx="33" hasCustomPrompt="1"/>
          </p:nvPr>
        </p:nvSpPr>
        <p:spPr>
          <a:xfrm>
            <a:off x="6277577" y="1471613"/>
            <a:ext cx="2573719" cy="3017834"/>
          </a:xfrm>
          <a:prstGeom prst="rect">
            <a:avLst/>
          </a:prstGeom>
        </p:spPr>
        <p:txBody>
          <a:bodyPr/>
          <a:lstStyle>
            <a:lvl1pPr marL="342900" indent="-342900">
              <a:spcAft>
                <a:spcPts val="0"/>
              </a:spcAft>
              <a:buClr>
                <a:srgbClr val="F08F1F"/>
              </a:buClr>
              <a:buFont typeface="Arial" panose="020B0604020202020204" pitchFamily="34" charset="0"/>
              <a:buChar char="•"/>
              <a:defRPr sz="1600">
                <a:solidFill>
                  <a:srgbClr val="0057B8"/>
                </a:solidFill>
              </a:defRPr>
            </a:lvl1pPr>
            <a:lvl2pPr marL="742950" indent="-285750">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p:txBody>
      </p:sp>
      <p:sp>
        <p:nvSpPr>
          <p:cNvPr id="5" name="Text Placeholder 41">
            <a:extLst>
              <a:ext uri="{FF2B5EF4-FFF2-40B4-BE49-F238E27FC236}">
                <a16:creationId xmlns:a16="http://schemas.microsoft.com/office/drawing/2014/main" id="{43F3CE48-1AEC-4A2E-B749-6BBBC158231D}"/>
              </a:ext>
            </a:extLst>
          </p:cNvPr>
          <p:cNvSpPr>
            <a:spLocks noGrp="1"/>
          </p:cNvSpPr>
          <p:nvPr>
            <p:ph type="body" sz="quarter" idx="31" hasCustomPrompt="1"/>
          </p:nvPr>
        </p:nvSpPr>
        <p:spPr>
          <a:xfrm>
            <a:off x="304800" y="285750"/>
            <a:ext cx="8566150" cy="449468"/>
          </a:xfrm>
          <a:prstGeom prst="rect">
            <a:avLst/>
          </a:prstGeom>
        </p:spPr>
        <p:txBody>
          <a:bodyPr/>
          <a:lstStyle>
            <a:lvl1pPr marL="0" indent="0">
              <a:buNone/>
              <a:defRPr sz="2400" b="0">
                <a:solidFill>
                  <a:srgbClr val="0057B8"/>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Type Slide Title Here | Optional Subtitle Here</a:t>
            </a:r>
          </a:p>
        </p:txBody>
      </p:sp>
      <p:sp>
        <p:nvSpPr>
          <p:cNvPr id="12" name="Text Placeholder 2">
            <a:extLst>
              <a:ext uri="{FF2B5EF4-FFF2-40B4-BE49-F238E27FC236}">
                <a16:creationId xmlns:a16="http://schemas.microsoft.com/office/drawing/2014/main" id="{06B2A389-DE50-44FA-BA9F-93D3131D4638}"/>
              </a:ext>
            </a:extLst>
          </p:cNvPr>
          <p:cNvSpPr>
            <a:spLocks noGrp="1"/>
          </p:cNvSpPr>
          <p:nvPr>
            <p:ph type="body" sz="quarter" idx="34" hasCustomPrompt="1"/>
          </p:nvPr>
        </p:nvSpPr>
        <p:spPr>
          <a:xfrm>
            <a:off x="324452" y="1471613"/>
            <a:ext cx="2573719" cy="3017834"/>
          </a:xfrm>
          <a:prstGeom prst="rect">
            <a:avLst/>
          </a:prstGeom>
        </p:spPr>
        <p:txBody>
          <a:bodyPr/>
          <a:lstStyle>
            <a:lvl1pPr marL="285750" indent="-285750">
              <a:spcBef>
                <a:spcPts val="384"/>
              </a:spcBef>
              <a:spcAft>
                <a:spcPts val="0"/>
              </a:spcAft>
              <a:buClr>
                <a:srgbClr val="F08F1F"/>
              </a:buClr>
              <a:buFont typeface="Arial" panose="020B0604020202020204" pitchFamily="34" charset="0"/>
              <a:buChar char="•"/>
              <a:defRPr sz="1600">
                <a:solidFill>
                  <a:srgbClr val="0057B8"/>
                </a:solidFill>
              </a:defRPr>
            </a:lvl1pPr>
            <a:lvl2pPr marL="742950" indent="-285750">
              <a:spcBef>
                <a:spcPts val="384"/>
              </a:spcBef>
              <a:spcAft>
                <a:spcPts val="0"/>
              </a:spcAft>
              <a:buClr>
                <a:srgbClr val="F08F1F"/>
              </a:buClr>
              <a:buFont typeface="Arial" panose="020B0604020202020204" pitchFamily="34" charset="0"/>
              <a:buChar char="-"/>
              <a:defRPr sz="1600">
                <a:solidFill>
                  <a:srgbClr val="0057B8"/>
                </a:solidFill>
              </a:defRPr>
            </a:lvl2pPr>
            <a:lvl3pPr>
              <a:defRPr sz="1600"/>
            </a:lvl3pPr>
            <a:lvl4pPr>
              <a:defRPr sz="1600"/>
            </a:lvl4pPr>
            <a:lvl5pPr>
              <a:defRPr sz="1600"/>
            </a:lvl5pPr>
          </a:lstStyle>
          <a:p>
            <a:pPr lvl="0"/>
            <a:r>
              <a:rPr lang="en-US"/>
              <a:t>Type Here</a:t>
            </a:r>
          </a:p>
          <a:p>
            <a:pPr lvl="1"/>
            <a:r>
              <a:rPr lang="en-US"/>
              <a:t>Type Here</a:t>
            </a:r>
          </a:p>
          <a:p>
            <a:pPr lvl="1"/>
            <a:r>
              <a:rPr lang="en-US"/>
              <a:t>Type Here</a:t>
            </a:r>
          </a:p>
          <a:p>
            <a:pPr lvl="1"/>
            <a:endParaRPr lang="en-US"/>
          </a:p>
        </p:txBody>
      </p:sp>
      <p:cxnSp>
        <p:nvCxnSpPr>
          <p:cNvPr id="4" name="Straight Connector 3">
            <a:extLst>
              <a:ext uri="{FF2B5EF4-FFF2-40B4-BE49-F238E27FC236}">
                <a16:creationId xmlns:a16="http://schemas.microsoft.com/office/drawing/2014/main" id="{65F9707C-B7ED-4271-88C0-FE4E1CB54EE2}"/>
              </a:ext>
            </a:extLst>
          </p:cNvPr>
          <p:cNvCxnSpPr/>
          <p:nvPr userDrawn="1"/>
        </p:nvCxnSpPr>
        <p:spPr>
          <a:xfrm>
            <a:off x="3111500" y="1041400"/>
            <a:ext cx="0" cy="344805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945F241-A157-4ACE-AC16-51ADB98737B7}"/>
              </a:ext>
            </a:extLst>
          </p:cNvPr>
          <p:cNvCxnSpPr/>
          <p:nvPr userDrawn="1"/>
        </p:nvCxnSpPr>
        <p:spPr>
          <a:xfrm>
            <a:off x="6083300" y="1041400"/>
            <a:ext cx="0" cy="3448050"/>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 Placeholder 5">
            <a:extLst>
              <a:ext uri="{FF2B5EF4-FFF2-40B4-BE49-F238E27FC236}">
                <a16:creationId xmlns:a16="http://schemas.microsoft.com/office/drawing/2014/main" id="{C5B44617-D0DF-44B7-B8EC-207553B8BFC0}"/>
              </a:ext>
            </a:extLst>
          </p:cNvPr>
          <p:cNvSpPr>
            <a:spLocks noGrp="1"/>
          </p:cNvSpPr>
          <p:nvPr>
            <p:ph type="body" sz="quarter" idx="35" hasCustomPrompt="1"/>
          </p:nvPr>
        </p:nvSpPr>
        <p:spPr>
          <a:xfrm>
            <a:off x="323850" y="1041401"/>
            <a:ext cx="2573718"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
        <p:nvSpPr>
          <p:cNvPr id="10" name="Text Placeholder 5">
            <a:extLst>
              <a:ext uri="{FF2B5EF4-FFF2-40B4-BE49-F238E27FC236}">
                <a16:creationId xmlns:a16="http://schemas.microsoft.com/office/drawing/2014/main" id="{A1559C81-FDD7-4B5B-97E8-6BF7AFECB064}"/>
              </a:ext>
            </a:extLst>
          </p:cNvPr>
          <p:cNvSpPr>
            <a:spLocks noGrp="1"/>
          </p:cNvSpPr>
          <p:nvPr>
            <p:ph type="body" sz="quarter" idx="36" hasCustomPrompt="1"/>
          </p:nvPr>
        </p:nvSpPr>
        <p:spPr>
          <a:xfrm>
            <a:off x="3295649" y="1041401"/>
            <a:ext cx="2573718"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
        <p:nvSpPr>
          <p:cNvPr id="11" name="Text Placeholder 5">
            <a:extLst>
              <a:ext uri="{FF2B5EF4-FFF2-40B4-BE49-F238E27FC236}">
                <a16:creationId xmlns:a16="http://schemas.microsoft.com/office/drawing/2014/main" id="{6BB7B59D-AFA7-4D16-9747-DCE304E67898}"/>
              </a:ext>
            </a:extLst>
          </p:cNvPr>
          <p:cNvSpPr>
            <a:spLocks noGrp="1"/>
          </p:cNvSpPr>
          <p:nvPr>
            <p:ph type="body" sz="quarter" idx="37" hasCustomPrompt="1"/>
          </p:nvPr>
        </p:nvSpPr>
        <p:spPr>
          <a:xfrm>
            <a:off x="6277578" y="1041400"/>
            <a:ext cx="2573718" cy="337343"/>
          </a:xfrm>
          <a:prstGeom prst="rect">
            <a:avLst/>
          </a:prstGeom>
        </p:spPr>
        <p:txBody>
          <a:bodyPr anchor="ctr"/>
          <a:lstStyle>
            <a:lvl1pPr marL="0" indent="0" algn="l">
              <a:buNone/>
              <a:defRPr b="1">
                <a:solidFill>
                  <a:srgbClr val="F08F1F"/>
                </a:solidFill>
              </a:defRPr>
            </a:lvl1pPr>
          </a:lstStyle>
          <a:p>
            <a:pPr lvl="0"/>
            <a:r>
              <a:rPr lang="en-US"/>
              <a:t>Column Heading</a:t>
            </a:r>
          </a:p>
        </p:txBody>
      </p:sp>
    </p:spTree>
    <p:extLst>
      <p:ext uri="{BB962C8B-B14F-4D97-AF65-F5344CB8AC3E}">
        <p14:creationId xmlns:p14="http://schemas.microsoft.com/office/powerpoint/2010/main" val="381942508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3" name="Straight Connector 12"/>
          <p:cNvCxnSpPr/>
          <p:nvPr userDrawn="1"/>
        </p:nvCxnSpPr>
        <p:spPr bwMode="auto">
          <a:xfrm>
            <a:off x="1671773" y="708880"/>
            <a:ext cx="57839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p:cNvSpPr/>
          <p:nvPr userDrawn="1"/>
        </p:nvSpPr>
        <p:spPr>
          <a:xfrm>
            <a:off x="0" y="0"/>
            <a:ext cx="9144000" cy="120650"/>
          </a:xfrm>
          <a:prstGeom prst="rect">
            <a:avLst/>
          </a:prstGeom>
          <a:solidFill>
            <a:srgbClr val="0057B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5091"/>
              </a:solidFill>
            </a:endParaRPr>
          </a:p>
        </p:txBody>
      </p:sp>
      <p:cxnSp>
        <p:nvCxnSpPr>
          <p:cNvPr id="6" name="Straight Connector 5"/>
          <p:cNvCxnSpPr>
            <a:cxnSpLocks/>
            <a:endCxn id="15" idx="1"/>
          </p:cNvCxnSpPr>
          <p:nvPr userDrawn="1"/>
        </p:nvCxnSpPr>
        <p:spPr>
          <a:xfrm>
            <a:off x="1216464" y="4977027"/>
            <a:ext cx="6338876" cy="0"/>
          </a:xfrm>
          <a:prstGeom prst="line">
            <a:avLst/>
          </a:prstGeom>
          <a:ln w="6350" cmpd="sng">
            <a:solidFill>
              <a:srgbClr val="7E7F80"/>
            </a:solidFill>
          </a:ln>
          <a:effectLst/>
        </p:spPr>
        <p:style>
          <a:lnRef idx="2">
            <a:schemeClr val="accent1"/>
          </a:lnRef>
          <a:fillRef idx="0">
            <a:schemeClr val="accent1"/>
          </a:fillRef>
          <a:effectRef idx="1">
            <a:schemeClr val="accent1"/>
          </a:effectRef>
          <a:fontRef idx="minor">
            <a:schemeClr val="tx1"/>
          </a:fontRef>
        </p:style>
      </p:cxnSp>
      <p:pic>
        <p:nvPicPr>
          <p:cNvPr id="2" name="Picture 1" descr="DH_logo__CMYK.eps"/>
          <p:cNvPicPr>
            <a:picLocks noChangeAspect="1"/>
          </p:cNvPicPr>
          <p:nvPr userDrawn="1"/>
        </p:nvPicPr>
        <p:blipFill>
          <a:blip r:embed="rId22" cstate="print">
            <a:extLst>
              <a:ext uri="{28A0092B-C50C-407E-A947-70E740481C1C}">
                <a14:useLocalDpi xmlns:a14="http://schemas.microsoft.com/office/drawing/2010/main"/>
              </a:ext>
            </a:extLst>
          </a:blip>
          <a:stretch>
            <a:fillRect/>
          </a:stretch>
        </p:blipFill>
        <p:spPr>
          <a:xfrm>
            <a:off x="218916" y="4692806"/>
            <a:ext cx="1076467" cy="289896"/>
          </a:xfrm>
          <a:prstGeom prst="rect">
            <a:avLst/>
          </a:prstGeom>
        </p:spPr>
      </p:pic>
      <p:sp>
        <p:nvSpPr>
          <p:cNvPr id="9" name="Slide Number Placeholder 2">
            <a:extLst>
              <a:ext uri="{FF2B5EF4-FFF2-40B4-BE49-F238E27FC236}">
                <a16:creationId xmlns:a16="http://schemas.microsoft.com/office/drawing/2014/main" id="{A426A7F8-83C3-4BA5-B3A5-6A967E985F80}"/>
              </a:ext>
            </a:extLst>
          </p:cNvPr>
          <p:cNvSpPr txBox="1">
            <a:spLocks/>
          </p:cNvSpPr>
          <p:nvPr userDrawn="1"/>
        </p:nvSpPr>
        <p:spPr>
          <a:xfrm>
            <a:off x="8551069" y="4860683"/>
            <a:ext cx="504359" cy="216967"/>
          </a:xfrm>
          <a:prstGeom prst="rect">
            <a:avLst/>
          </a:prstGeom>
        </p:spPr>
        <p:txBody>
          <a:bodyPr vert="horz" lIns="91428" tIns="45714" rIns="91428" bIns="45714" rtlCol="0">
            <a:noAutofit/>
          </a:bodyPr>
          <a:lstStyle>
            <a:lvl1pPr marL="0" indent="0" algn="ctr" defTabSz="914400" rtl="0" eaLnBrk="1" latinLnBrk="0" hangingPunct="1">
              <a:spcBef>
                <a:spcPct val="20000"/>
              </a:spcBef>
              <a:buFont typeface="Arial" panose="020B0604020202020204" pitchFamily="34" charset="0"/>
              <a:buNone/>
              <a:defRPr sz="1800" b="1" kern="1200">
                <a:solidFill>
                  <a:srgbClr val="47576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defTabSz="685698"/>
            <a:r>
              <a:rPr lang="en-US" sz="900" b="0">
                <a:solidFill>
                  <a:srgbClr val="0057B8"/>
                </a:solidFill>
                <a:latin typeface="+mj-lt"/>
              </a:rPr>
              <a:t>|  </a:t>
            </a:r>
            <a:fld id="{16F498BA-62D8-46B0-8809-F41BF3F18C91}" type="slidenum">
              <a:rPr lang="en-US" sz="900" b="0" smtClean="0">
                <a:solidFill>
                  <a:srgbClr val="0057B8"/>
                </a:solidFill>
                <a:latin typeface="+mj-lt"/>
              </a:rPr>
              <a:pPr algn="l" defTabSz="685698"/>
              <a:t>‹#›</a:t>
            </a:fld>
            <a:endParaRPr lang="en-US" sz="900" b="0">
              <a:solidFill>
                <a:srgbClr val="0057B8"/>
              </a:solidFill>
              <a:latin typeface="+mj-lt"/>
            </a:endParaRPr>
          </a:p>
        </p:txBody>
      </p:sp>
      <p:sp>
        <p:nvSpPr>
          <p:cNvPr id="15" name="TextBox 14">
            <a:extLst>
              <a:ext uri="{FF2B5EF4-FFF2-40B4-BE49-F238E27FC236}">
                <a16:creationId xmlns:a16="http://schemas.microsoft.com/office/drawing/2014/main" id="{670AD9D0-04A1-4F8F-8477-500EE813E711}"/>
              </a:ext>
            </a:extLst>
          </p:cNvPr>
          <p:cNvSpPr txBox="1"/>
          <p:nvPr userDrawn="1"/>
        </p:nvSpPr>
        <p:spPr>
          <a:xfrm>
            <a:off x="7555340" y="4868543"/>
            <a:ext cx="1131464" cy="216967"/>
          </a:xfrm>
          <a:prstGeom prst="rect">
            <a:avLst/>
          </a:prstGeom>
          <a:noFill/>
        </p:spPr>
        <p:txBody>
          <a:bodyPr wrap="square" rtlCol="0">
            <a:spAutoFit/>
          </a:bodyPr>
          <a:lstStyle/>
          <a:p>
            <a:pPr algn="r"/>
            <a:r>
              <a:rPr lang="en-US" sz="800">
                <a:solidFill>
                  <a:srgbClr val="7E7F80"/>
                </a:solidFill>
              </a:rPr>
              <a:t>DiameterHealth.com </a:t>
            </a:r>
          </a:p>
        </p:txBody>
      </p:sp>
    </p:spTree>
    <p:extLst>
      <p:ext uri="{BB962C8B-B14F-4D97-AF65-F5344CB8AC3E}">
        <p14:creationId xmlns:p14="http://schemas.microsoft.com/office/powerpoint/2010/main" val="3243337512"/>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804" r:id="rId3"/>
    <p:sldLayoutId id="2147483801" r:id="rId4"/>
    <p:sldLayoutId id="2147483679" r:id="rId5"/>
    <p:sldLayoutId id="2147483746" r:id="rId6"/>
    <p:sldLayoutId id="2147483806" r:id="rId7"/>
    <p:sldLayoutId id="2147483808" r:id="rId8"/>
    <p:sldLayoutId id="2147483805" r:id="rId9"/>
    <p:sldLayoutId id="2147483799" r:id="rId10"/>
    <p:sldLayoutId id="2147483817" r:id="rId11"/>
    <p:sldLayoutId id="2147483766" r:id="rId12"/>
    <p:sldLayoutId id="2147483776" r:id="rId13"/>
    <p:sldLayoutId id="2147483765" r:id="rId14"/>
    <p:sldLayoutId id="2147483770" r:id="rId15"/>
    <p:sldLayoutId id="2147483800" r:id="rId16"/>
    <p:sldLayoutId id="2147483809" r:id="rId17"/>
    <p:sldLayoutId id="2147483802" r:id="rId18"/>
    <p:sldLayoutId id="2147483813" r:id="rId19"/>
    <p:sldLayoutId id="2147483818" r:id="rId20"/>
  </p:sldLayoutIdLst>
  <p:hf hdr="0" dt="0"/>
  <p:txStyles>
    <p:titleStyle>
      <a:lvl1pPr algn="l" defTabSz="914400" rtl="0" eaLnBrk="1" latinLnBrk="0" hangingPunct="1">
        <a:spcBef>
          <a:spcPct val="0"/>
        </a:spcBef>
        <a:buNone/>
        <a:defRPr sz="2400" b="0" kern="1200">
          <a:solidFill>
            <a:srgbClr val="1D5BB4"/>
          </a:solidFill>
          <a:latin typeface="Arial"/>
          <a:ea typeface="Open Sans Light" panose="020B0306030504020204" pitchFamily="34" charset="0"/>
          <a:cs typeface="Arial"/>
        </a:defRPr>
      </a:lvl1pPr>
    </p:titleStyle>
    <p:bodyStyle>
      <a:lvl1pPr marL="342900" indent="-342900" algn="l" defTabSz="914400" rtl="0" eaLnBrk="1" latinLnBrk="0" hangingPunct="1">
        <a:spcBef>
          <a:spcPct val="20000"/>
        </a:spcBef>
        <a:buClr>
          <a:srgbClr val="005DBF"/>
        </a:buClr>
        <a:buFont typeface="Arial" pitchFamily="34" charset="0"/>
        <a:buChar char="•"/>
        <a:defRPr sz="1800"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Clr>
          <a:srgbClr val="005DBF"/>
        </a:buClr>
        <a:buFont typeface="Arial"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1.xml"/><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hyperlink" Target="https://chat.fhir.org/#narrow/stream/179273-CCDA-.2F-FHIR-mapping-stream/topic/CCDA.20Medication.20moodCode.20EVN.20to.20FHIR"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VWVtLyuQdZq-EZ020nndAIhfAIVjVqAUG-rUhh9ZX2s/edit#gid=0" TargetMode="External"/><Relationship Id="rId2" Type="http://schemas.openxmlformats.org/officeDocument/2006/relationships/hyperlink" Target="https://docs.google.com/spreadsheets/d/1InSFh9f8WILzz4J3IB_QaXQUGNYSiAtOjEtwK3FkswI/edit#gid=827428488" TargetMode="Externa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hl7.org/fhir/us/core/STU3.1.1/general-guidance.html#missing-data"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hl7.org/fhir/us/core/STU3.1.1/general-guidance.html#missing-data"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hyperlink" Target="https://build.fhir.org/ig/HL7/US-Core/StructureDefinition-us-core-allergyintolerance.html" TargetMode="Externa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06.png"/></Relationships>
</file>

<file path=ppt/slides/_rels/slide4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0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12.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2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1.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37.png"/></Relationships>
</file>

<file path=ppt/slides/_rels/slide54.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55.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160.png"/><Relationship Id="rId4" Type="http://schemas.openxmlformats.org/officeDocument/2006/relationships/image" Target="../media/image159.png"/></Relationships>
</file>

<file path=ppt/slides/_rels/slide6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163.png"/><Relationship Id="rId4" Type="http://schemas.openxmlformats.org/officeDocument/2006/relationships/image" Target="../media/image1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44311D-1091-874E-B19E-475C337AF898}"/>
              </a:ext>
            </a:extLst>
          </p:cNvPr>
          <p:cNvSpPr>
            <a:spLocks noGrp="1"/>
          </p:cNvSpPr>
          <p:nvPr>
            <p:ph type="body" sz="quarter" idx="10"/>
          </p:nvPr>
        </p:nvSpPr>
        <p:spPr/>
        <p:txBody>
          <a:bodyPr lIns="68580" tIns="34290" rIns="68580" bIns="34290" anchor="ctr"/>
          <a:lstStyle/>
          <a:p>
            <a:r>
              <a:rPr lang="en-US"/>
              <a:t>Vendor C-CDA to FHIR mapping review and alignment</a:t>
            </a:r>
          </a:p>
        </p:txBody>
      </p:sp>
    </p:spTree>
    <p:extLst>
      <p:ext uri="{BB962C8B-B14F-4D97-AF65-F5344CB8AC3E}">
        <p14:creationId xmlns:p14="http://schemas.microsoft.com/office/powerpoint/2010/main" val="3959922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9BA1C1-614B-FE41-2DCD-97658AC49CA9}"/>
              </a:ext>
            </a:extLst>
          </p:cNvPr>
          <p:cNvSpPr>
            <a:spLocks noGrp="1"/>
          </p:cNvSpPr>
          <p:nvPr>
            <p:ph type="body" sz="quarter" idx="31"/>
          </p:nvPr>
        </p:nvSpPr>
        <p:spPr>
          <a:xfrm>
            <a:off x="273050" y="198145"/>
            <a:ext cx="5450991" cy="449468"/>
          </a:xfrm>
        </p:spPr>
        <p:txBody>
          <a:bodyPr/>
          <a:lstStyle/>
          <a:p>
            <a:r>
              <a:rPr lang="en-US"/>
              <a:t>Practitioner (Immunization Performer)</a:t>
            </a:r>
          </a:p>
        </p:txBody>
      </p:sp>
      <p:pic>
        <p:nvPicPr>
          <p:cNvPr id="5" name="Picture 4">
            <a:extLst>
              <a:ext uri="{FF2B5EF4-FFF2-40B4-BE49-F238E27FC236}">
                <a16:creationId xmlns:a16="http://schemas.microsoft.com/office/drawing/2014/main" id="{39CBD1A0-3971-8ACA-3A1B-E995F11C05EC}"/>
              </a:ext>
            </a:extLst>
          </p:cNvPr>
          <p:cNvPicPr>
            <a:picLocks noChangeAspect="1"/>
          </p:cNvPicPr>
          <p:nvPr/>
        </p:nvPicPr>
        <p:blipFill>
          <a:blip r:embed="rId2"/>
          <a:stretch>
            <a:fillRect/>
          </a:stretch>
        </p:blipFill>
        <p:spPr>
          <a:xfrm>
            <a:off x="304800" y="1163885"/>
            <a:ext cx="2486603" cy="2339192"/>
          </a:xfrm>
          <a:prstGeom prst="rect">
            <a:avLst/>
          </a:prstGeom>
        </p:spPr>
      </p:pic>
      <p:sp>
        <p:nvSpPr>
          <p:cNvPr id="8" name="TextBox 7">
            <a:extLst>
              <a:ext uri="{FF2B5EF4-FFF2-40B4-BE49-F238E27FC236}">
                <a16:creationId xmlns:a16="http://schemas.microsoft.com/office/drawing/2014/main" id="{F45ACC2C-78CB-0A50-A76C-E39DAD8FC9F1}"/>
              </a:ext>
            </a:extLst>
          </p:cNvPr>
          <p:cNvSpPr txBox="1"/>
          <p:nvPr/>
        </p:nvSpPr>
        <p:spPr>
          <a:xfrm>
            <a:off x="304800" y="754868"/>
            <a:ext cx="2366075" cy="461665"/>
          </a:xfrm>
          <a:prstGeom prst="rect">
            <a:avLst/>
          </a:prstGeom>
          <a:noFill/>
        </p:spPr>
        <p:txBody>
          <a:bodyPr wrap="square" rtlCol="0">
            <a:spAutoFit/>
          </a:bodyPr>
          <a:lstStyle/>
          <a:p>
            <a:r>
              <a:rPr lang="en-US" sz="1200"/>
              <a:t>Cerner: embedded in the clinical entry/ resource</a:t>
            </a:r>
          </a:p>
        </p:txBody>
      </p:sp>
      <p:sp>
        <p:nvSpPr>
          <p:cNvPr id="9" name="TextBox 8">
            <a:extLst>
              <a:ext uri="{FF2B5EF4-FFF2-40B4-BE49-F238E27FC236}">
                <a16:creationId xmlns:a16="http://schemas.microsoft.com/office/drawing/2014/main" id="{957BDFEE-3861-E5B5-2E65-B01961393A64}"/>
              </a:ext>
            </a:extLst>
          </p:cNvPr>
          <p:cNvSpPr txBox="1"/>
          <p:nvPr/>
        </p:nvSpPr>
        <p:spPr>
          <a:xfrm>
            <a:off x="2787754" y="708701"/>
            <a:ext cx="2366075" cy="276999"/>
          </a:xfrm>
          <a:prstGeom prst="rect">
            <a:avLst/>
          </a:prstGeom>
          <a:noFill/>
        </p:spPr>
        <p:txBody>
          <a:bodyPr wrap="square" rtlCol="0">
            <a:spAutoFit/>
          </a:bodyPr>
          <a:lstStyle/>
          <a:p>
            <a:r>
              <a:rPr lang="en-US" sz="1200"/>
              <a:t>Google: standalone resource </a:t>
            </a:r>
          </a:p>
        </p:txBody>
      </p:sp>
      <p:pic>
        <p:nvPicPr>
          <p:cNvPr id="15" name="Picture 14">
            <a:extLst>
              <a:ext uri="{FF2B5EF4-FFF2-40B4-BE49-F238E27FC236}">
                <a16:creationId xmlns:a16="http://schemas.microsoft.com/office/drawing/2014/main" id="{D84E6794-0074-EEA8-93B5-C84B7F6FE496}"/>
              </a:ext>
            </a:extLst>
          </p:cNvPr>
          <p:cNvPicPr>
            <a:picLocks noChangeAspect="1"/>
          </p:cNvPicPr>
          <p:nvPr/>
        </p:nvPicPr>
        <p:blipFill>
          <a:blip r:embed="rId3"/>
          <a:stretch>
            <a:fillRect/>
          </a:stretch>
        </p:blipFill>
        <p:spPr>
          <a:xfrm>
            <a:off x="2787754" y="985700"/>
            <a:ext cx="2685198" cy="4053475"/>
          </a:xfrm>
          <a:prstGeom prst="rect">
            <a:avLst/>
          </a:prstGeom>
        </p:spPr>
      </p:pic>
      <p:sp>
        <p:nvSpPr>
          <p:cNvPr id="18" name="Rectangle 17">
            <a:extLst>
              <a:ext uri="{FF2B5EF4-FFF2-40B4-BE49-F238E27FC236}">
                <a16:creationId xmlns:a16="http://schemas.microsoft.com/office/drawing/2014/main" id="{2C7FB585-FFDD-6059-A975-BB6A269636D2}"/>
              </a:ext>
            </a:extLst>
          </p:cNvPr>
          <p:cNvSpPr/>
          <p:nvPr/>
        </p:nvSpPr>
        <p:spPr>
          <a:xfrm>
            <a:off x="2931441" y="3187486"/>
            <a:ext cx="1828800" cy="1343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2D9567C-8A30-1EBA-78C5-2B04C838D21E}"/>
              </a:ext>
            </a:extLst>
          </p:cNvPr>
          <p:cNvPicPr>
            <a:picLocks noChangeAspect="1"/>
          </p:cNvPicPr>
          <p:nvPr/>
        </p:nvPicPr>
        <p:blipFill>
          <a:blip r:embed="rId4"/>
          <a:stretch>
            <a:fillRect/>
          </a:stretch>
        </p:blipFill>
        <p:spPr>
          <a:xfrm>
            <a:off x="5854381" y="146629"/>
            <a:ext cx="2984819" cy="2239514"/>
          </a:xfrm>
          <a:prstGeom prst="rect">
            <a:avLst/>
          </a:prstGeom>
        </p:spPr>
      </p:pic>
      <p:pic>
        <p:nvPicPr>
          <p:cNvPr id="24" name="Picture 23">
            <a:extLst>
              <a:ext uri="{FF2B5EF4-FFF2-40B4-BE49-F238E27FC236}">
                <a16:creationId xmlns:a16="http://schemas.microsoft.com/office/drawing/2014/main" id="{B5BA6301-7D95-D085-8A31-FB63585C1CFB}"/>
              </a:ext>
            </a:extLst>
          </p:cNvPr>
          <p:cNvPicPr>
            <a:picLocks noChangeAspect="1"/>
          </p:cNvPicPr>
          <p:nvPr/>
        </p:nvPicPr>
        <p:blipFill>
          <a:blip r:embed="rId5"/>
          <a:stretch>
            <a:fillRect/>
          </a:stretch>
        </p:blipFill>
        <p:spPr>
          <a:xfrm>
            <a:off x="5854381" y="2605217"/>
            <a:ext cx="3163937" cy="2041902"/>
          </a:xfrm>
          <a:prstGeom prst="rect">
            <a:avLst/>
          </a:prstGeom>
        </p:spPr>
      </p:pic>
      <p:cxnSp>
        <p:nvCxnSpPr>
          <p:cNvPr id="25" name="Straight Connector 24">
            <a:extLst>
              <a:ext uri="{FF2B5EF4-FFF2-40B4-BE49-F238E27FC236}">
                <a16:creationId xmlns:a16="http://schemas.microsoft.com/office/drawing/2014/main" id="{B0F541C2-C570-DCC3-6DDA-34DA171C4C3F}"/>
              </a:ext>
            </a:extLst>
          </p:cNvPr>
          <p:cNvCxnSpPr>
            <a:cxnSpLocks/>
          </p:cNvCxnSpPr>
          <p:nvPr/>
        </p:nvCxnSpPr>
        <p:spPr>
          <a:xfrm>
            <a:off x="465688" y="1961195"/>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0D45D426-1A32-A9B0-57EF-526371054080}"/>
              </a:ext>
            </a:extLst>
          </p:cNvPr>
          <p:cNvCxnSpPr>
            <a:cxnSpLocks/>
          </p:cNvCxnSpPr>
          <p:nvPr/>
        </p:nvCxnSpPr>
        <p:spPr>
          <a:xfrm>
            <a:off x="378756" y="1853623"/>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40B366DE-1122-A290-50BE-FE5EDE922AED}"/>
              </a:ext>
            </a:extLst>
          </p:cNvPr>
          <p:cNvCxnSpPr>
            <a:cxnSpLocks/>
          </p:cNvCxnSpPr>
          <p:nvPr/>
        </p:nvCxnSpPr>
        <p:spPr>
          <a:xfrm>
            <a:off x="2981579" y="1165616"/>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9FF8F886-0D47-07DB-42A9-1C644712230C}"/>
              </a:ext>
            </a:extLst>
          </p:cNvPr>
          <p:cNvCxnSpPr>
            <a:cxnSpLocks/>
          </p:cNvCxnSpPr>
          <p:nvPr/>
        </p:nvCxnSpPr>
        <p:spPr>
          <a:xfrm>
            <a:off x="2879149" y="2659536"/>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E4902675-41A5-3B27-C6AA-748D48C26707}"/>
              </a:ext>
            </a:extLst>
          </p:cNvPr>
          <p:cNvCxnSpPr>
            <a:cxnSpLocks/>
          </p:cNvCxnSpPr>
          <p:nvPr/>
        </p:nvCxnSpPr>
        <p:spPr>
          <a:xfrm>
            <a:off x="6076298" y="2992348"/>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5C9574CC-110A-BB5D-D47E-E96337CFC3FB}"/>
              </a:ext>
            </a:extLst>
          </p:cNvPr>
          <p:cNvCxnSpPr>
            <a:cxnSpLocks/>
          </p:cNvCxnSpPr>
          <p:nvPr/>
        </p:nvCxnSpPr>
        <p:spPr>
          <a:xfrm>
            <a:off x="5989366" y="2869278"/>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33" name="Left Brace 32">
            <a:extLst>
              <a:ext uri="{FF2B5EF4-FFF2-40B4-BE49-F238E27FC236}">
                <a16:creationId xmlns:a16="http://schemas.microsoft.com/office/drawing/2014/main" id="{5392EF84-C890-168F-14E9-4B51193781DC}"/>
              </a:ext>
            </a:extLst>
          </p:cNvPr>
          <p:cNvSpPr/>
          <p:nvPr/>
        </p:nvSpPr>
        <p:spPr>
          <a:xfrm>
            <a:off x="329877" y="2031880"/>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07590708-37A1-E4BF-4A59-DA5F2673DA46}"/>
              </a:ext>
            </a:extLst>
          </p:cNvPr>
          <p:cNvSpPr/>
          <p:nvPr/>
        </p:nvSpPr>
        <p:spPr>
          <a:xfrm>
            <a:off x="333622" y="2569122"/>
            <a:ext cx="111233" cy="43650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5" name="Left Brace 34">
            <a:extLst>
              <a:ext uri="{FF2B5EF4-FFF2-40B4-BE49-F238E27FC236}">
                <a16:creationId xmlns:a16="http://schemas.microsoft.com/office/drawing/2014/main" id="{F2206DBA-EB39-980A-E408-A60665F620A6}"/>
              </a:ext>
            </a:extLst>
          </p:cNvPr>
          <p:cNvSpPr/>
          <p:nvPr/>
        </p:nvSpPr>
        <p:spPr>
          <a:xfrm>
            <a:off x="2821660" y="1257813"/>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24BBA9E0-FB84-DB9C-6A06-C42FE1C6B122}"/>
              </a:ext>
            </a:extLst>
          </p:cNvPr>
          <p:cNvSpPr/>
          <p:nvPr/>
        </p:nvSpPr>
        <p:spPr>
          <a:xfrm>
            <a:off x="2815268" y="1793188"/>
            <a:ext cx="112541" cy="61586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1" name="Left Brace 40">
            <a:extLst>
              <a:ext uri="{FF2B5EF4-FFF2-40B4-BE49-F238E27FC236}">
                <a16:creationId xmlns:a16="http://schemas.microsoft.com/office/drawing/2014/main" id="{F271FF9E-0DC9-B7BE-3DEF-CFA6A1F86B19}"/>
              </a:ext>
            </a:extLst>
          </p:cNvPr>
          <p:cNvSpPr/>
          <p:nvPr/>
        </p:nvSpPr>
        <p:spPr>
          <a:xfrm>
            <a:off x="5868508" y="3106945"/>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Left Brace 41">
            <a:extLst>
              <a:ext uri="{FF2B5EF4-FFF2-40B4-BE49-F238E27FC236}">
                <a16:creationId xmlns:a16="http://schemas.microsoft.com/office/drawing/2014/main" id="{2B86B59C-C725-DF35-EE72-1C913E6E5ED7}"/>
              </a:ext>
            </a:extLst>
          </p:cNvPr>
          <p:cNvSpPr/>
          <p:nvPr/>
        </p:nvSpPr>
        <p:spPr>
          <a:xfrm>
            <a:off x="5872253" y="3826927"/>
            <a:ext cx="111233" cy="644847"/>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pic>
        <p:nvPicPr>
          <p:cNvPr id="44" name="Picture 43">
            <a:extLst>
              <a:ext uri="{FF2B5EF4-FFF2-40B4-BE49-F238E27FC236}">
                <a16:creationId xmlns:a16="http://schemas.microsoft.com/office/drawing/2014/main" id="{3D83E582-DA7D-C08F-BFE0-500F55B727D5}"/>
              </a:ext>
            </a:extLst>
          </p:cNvPr>
          <p:cNvPicPr>
            <a:picLocks noChangeAspect="1"/>
          </p:cNvPicPr>
          <p:nvPr/>
        </p:nvPicPr>
        <p:blipFill>
          <a:blip r:embed="rId6"/>
          <a:stretch>
            <a:fillRect/>
          </a:stretch>
        </p:blipFill>
        <p:spPr>
          <a:xfrm>
            <a:off x="378757" y="3504083"/>
            <a:ext cx="933434" cy="722792"/>
          </a:xfrm>
          <a:prstGeom prst="rect">
            <a:avLst/>
          </a:prstGeom>
        </p:spPr>
      </p:pic>
      <p:sp>
        <p:nvSpPr>
          <p:cNvPr id="45" name="Rectangle 44">
            <a:extLst>
              <a:ext uri="{FF2B5EF4-FFF2-40B4-BE49-F238E27FC236}">
                <a16:creationId xmlns:a16="http://schemas.microsoft.com/office/drawing/2014/main" id="{A44785C2-AEA9-E9E5-6B62-95088DEFA787}"/>
              </a:ext>
            </a:extLst>
          </p:cNvPr>
          <p:cNvSpPr/>
          <p:nvPr/>
        </p:nvSpPr>
        <p:spPr>
          <a:xfrm>
            <a:off x="304800" y="3805250"/>
            <a:ext cx="1828800" cy="1343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A0C7034-2B48-3FA5-ED70-A69BFAB36AB5}"/>
              </a:ext>
            </a:extLst>
          </p:cNvPr>
          <p:cNvSpPr/>
          <p:nvPr/>
        </p:nvSpPr>
        <p:spPr>
          <a:xfrm>
            <a:off x="2931441" y="4821587"/>
            <a:ext cx="1828800" cy="1343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2DFD634-B7ED-953A-0279-AAB95D1D896D}"/>
              </a:ext>
            </a:extLst>
          </p:cNvPr>
          <p:cNvSpPr txBox="1"/>
          <p:nvPr/>
        </p:nvSpPr>
        <p:spPr>
          <a:xfrm>
            <a:off x="561734" y="3943216"/>
            <a:ext cx="2366075" cy="830997"/>
          </a:xfrm>
          <a:prstGeom prst="rect">
            <a:avLst/>
          </a:prstGeom>
          <a:noFill/>
        </p:spPr>
        <p:txBody>
          <a:bodyPr wrap="square" rtlCol="0">
            <a:spAutoFit/>
          </a:bodyPr>
          <a:lstStyle/>
          <a:p>
            <a:r>
              <a:rPr lang="en-US" sz="1200"/>
              <a:t>MDIX: didn’t find a match – should we recommend to resolve a reference within a composition?</a:t>
            </a:r>
          </a:p>
        </p:txBody>
      </p:sp>
      <p:sp>
        <p:nvSpPr>
          <p:cNvPr id="3" name="TextBox 2">
            <a:extLst>
              <a:ext uri="{FF2B5EF4-FFF2-40B4-BE49-F238E27FC236}">
                <a16:creationId xmlns:a16="http://schemas.microsoft.com/office/drawing/2014/main" id="{B427916D-09C4-3CBB-6009-9F3E746874D1}"/>
              </a:ext>
            </a:extLst>
          </p:cNvPr>
          <p:cNvSpPr txBox="1"/>
          <p:nvPr/>
        </p:nvSpPr>
        <p:spPr>
          <a:xfrm>
            <a:off x="6777925" y="4139287"/>
            <a:ext cx="2366075" cy="1015663"/>
          </a:xfrm>
          <a:prstGeom prst="rect">
            <a:avLst/>
          </a:prstGeom>
          <a:noFill/>
        </p:spPr>
        <p:txBody>
          <a:bodyPr wrap="square" rtlCol="0">
            <a:spAutoFit/>
          </a:bodyPr>
          <a:lstStyle/>
          <a:p>
            <a:r>
              <a:rPr lang="en-US" sz="1200"/>
              <a:t>Cerner/Google: </a:t>
            </a:r>
          </a:p>
          <a:p>
            <a:pPr marL="171450" indent="-171450">
              <a:buFont typeface="Arial" panose="020B0604020202020204" pitchFamily="34" charset="0"/>
              <a:buChar char="•"/>
            </a:pPr>
            <a:r>
              <a:rPr lang="en-US" sz="1200"/>
              <a:t>standalone vs embedded?</a:t>
            </a:r>
          </a:p>
          <a:p>
            <a:pPr marL="171450" indent="-171450">
              <a:buFont typeface="Arial" panose="020B0604020202020204" pitchFamily="34" charset="0"/>
              <a:buChar char="•"/>
            </a:pPr>
            <a:r>
              <a:rPr lang="en-US" sz="1200"/>
              <a:t>Practitioner or </a:t>
            </a:r>
            <a:r>
              <a:rPr lang="en-US" sz="1200" err="1"/>
              <a:t>practionerRole</a:t>
            </a:r>
            <a:r>
              <a:rPr lang="en-US" sz="1200"/>
              <a:t> as the direct reference</a:t>
            </a:r>
          </a:p>
          <a:p>
            <a:endParaRPr lang="en-US" sz="1200"/>
          </a:p>
        </p:txBody>
      </p:sp>
    </p:spTree>
    <p:extLst>
      <p:ext uri="{BB962C8B-B14F-4D97-AF65-F5344CB8AC3E}">
        <p14:creationId xmlns:p14="http://schemas.microsoft.com/office/powerpoint/2010/main" val="2135949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B2DC04-3CA9-E9F1-827A-858E7E6817CC}"/>
              </a:ext>
            </a:extLst>
          </p:cNvPr>
          <p:cNvSpPr>
            <a:spLocks noGrp="1"/>
          </p:cNvSpPr>
          <p:nvPr>
            <p:ph type="body" sz="quarter" idx="31"/>
          </p:nvPr>
        </p:nvSpPr>
        <p:spPr/>
        <p:txBody>
          <a:bodyPr/>
          <a:lstStyle/>
          <a:p>
            <a:r>
              <a:rPr lang="en-US"/>
              <a:t>While performer is picked up by some, the author seems to be dropped from all mappings…</a:t>
            </a:r>
          </a:p>
        </p:txBody>
      </p:sp>
      <p:pic>
        <p:nvPicPr>
          <p:cNvPr id="5" name="Picture 4">
            <a:extLst>
              <a:ext uri="{FF2B5EF4-FFF2-40B4-BE49-F238E27FC236}">
                <a16:creationId xmlns:a16="http://schemas.microsoft.com/office/drawing/2014/main" id="{15EF0EF1-109D-032C-2EDB-848AF64B4782}"/>
              </a:ext>
            </a:extLst>
          </p:cNvPr>
          <p:cNvPicPr>
            <a:picLocks noChangeAspect="1"/>
          </p:cNvPicPr>
          <p:nvPr/>
        </p:nvPicPr>
        <p:blipFill>
          <a:blip r:embed="rId2"/>
          <a:stretch>
            <a:fillRect/>
          </a:stretch>
        </p:blipFill>
        <p:spPr>
          <a:xfrm>
            <a:off x="754505" y="1546068"/>
            <a:ext cx="7634990" cy="1617074"/>
          </a:xfrm>
          <a:prstGeom prst="rect">
            <a:avLst/>
          </a:prstGeom>
        </p:spPr>
      </p:pic>
      <p:sp>
        <p:nvSpPr>
          <p:cNvPr id="3" name="TextBox 2">
            <a:extLst>
              <a:ext uri="{FF2B5EF4-FFF2-40B4-BE49-F238E27FC236}">
                <a16:creationId xmlns:a16="http://schemas.microsoft.com/office/drawing/2014/main" id="{16F54BC4-1471-2CCE-DF9D-AFD56540A809}"/>
              </a:ext>
            </a:extLst>
          </p:cNvPr>
          <p:cNvSpPr txBox="1"/>
          <p:nvPr/>
        </p:nvSpPr>
        <p:spPr>
          <a:xfrm>
            <a:off x="736296" y="3507783"/>
            <a:ext cx="7671407" cy="646331"/>
          </a:xfrm>
          <a:prstGeom prst="rect">
            <a:avLst/>
          </a:prstGeom>
          <a:noFill/>
        </p:spPr>
        <p:txBody>
          <a:bodyPr wrap="square" rtlCol="0">
            <a:spAutoFit/>
          </a:bodyPr>
          <a:lstStyle/>
          <a:p>
            <a:r>
              <a:rPr lang="en-US"/>
              <a:t>Since there is not “recorder” for the immunization resource, this could be mapped to provenance.</a:t>
            </a:r>
          </a:p>
        </p:txBody>
      </p:sp>
    </p:spTree>
    <p:extLst>
      <p:ext uri="{BB962C8B-B14F-4D97-AF65-F5344CB8AC3E}">
        <p14:creationId xmlns:p14="http://schemas.microsoft.com/office/powerpoint/2010/main" val="2181062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Patient</a:t>
            </a:r>
          </a:p>
        </p:txBody>
      </p:sp>
    </p:spTree>
    <p:extLst>
      <p:ext uri="{BB962C8B-B14F-4D97-AF65-F5344CB8AC3E}">
        <p14:creationId xmlns:p14="http://schemas.microsoft.com/office/powerpoint/2010/main" val="1914457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503210-50D2-8807-9896-13881585F0B6}"/>
              </a:ext>
            </a:extLst>
          </p:cNvPr>
          <p:cNvPicPr>
            <a:picLocks noChangeAspect="1"/>
          </p:cNvPicPr>
          <p:nvPr/>
        </p:nvPicPr>
        <p:blipFill>
          <a:blip r:embed="rId2"/>
          <a:stretch>
            <a:fillRect/>
          </a:stretch>
        </p:blipFill>
        <p:spPr>
          <a:xfrm>
            <a:off x="4839690" y="2564878"/>
            <a:ext cx="1909044" cy="2438525"/>
          </a:xfrm>
          <a:prstGeom prst="rect">
            <a:avLst/>
          </a:prstGeom>
        </p:spPr>
      </p:pic>
      <p:pic>
        <p:nvPicPr>
          <p:cNvPr id="8" name="Picture 7">
            <a:extLst>
              <a:ext uri="{FF2B5EF4-FFF2-40B4-BE49-F238E27FC236}">
                <a16:creationId xmlns:a16="http://schemas.microsoft.com/office/drawing/2014/main" id="{3B89944C-639C-24E7-BF54-AA928A45B2AD}"/>
              </a:ext>
            </a:extLst>
          </p:cNvPr>
          <p:cNvPicPr>
            <a:picLocks noChangeAspect="1"/>
          </p:cNvPicPr>
          <p:nvPr/>
        </p:nvPicPr>
        <p:blipFill>
          <a:blip r:embed="rId3"/>
          <a:stretch>
            <a:fillRect/>
          </a:stretch>
        </p:blipFill>
        <p:spPr>
          <a:xfrm>
            <a:off x="1451147" y="2578621"/>
            <a:ext cx="1964229" cy="2438525"/>
          </a:xfrm>
          <a:prstGeom prst="rect">
            <a:avLst/>
          </a:prstGeom>
        </p:spPr>
      </p:pic>
      <p:pic>
        <p:nvPicPr>
          <p:cNvPr id="10" name="Picture 9">
            <a:extLst>
              <a:ext uri="{FF2B5EF4-FFF2-40B4-BE49-F238E27FC236}">
                <a16:creationId xmlns:a16="http://schemas.microsoft.com/office/drawing/2014/main" id="{DBF34F70-B705-F04D-D363-1894E6F32E34}"/>
              </a:ext>
            </a:extLst>
          </p:cNvPr>
          <p:cNvPicPr>
            <a:picLocks noChangeAspect="1"/>
          </p:cNvPicPr>
          <p:nvPr/>
        </p:nvPicPr>
        <p:blipFill>
          <a:blip r:embed="rId4"/>
          <a:stretch>
            <a:fillRect/>
          </a:stretch>
        </p:blipFill>
        <p:spPr>
          <a:xfrm>
            <a:off x="5794212" y="140097"/>
            <a:ext cx="2104406" cy="2438524"/>
          </a:xfrm>
          <a:prstGeom prst="rect">
            <a:avLst/>
          </a:prstGeom>
        </p:spPr>
      </p:pic>
      <p:pic>
        <p:nvPicPr>
          <p:cNvPr id="12" name="Picture 11">
            <a:extLst>
              <a:ext uri="{FF2B5EF4-FFF2-40B4-BE49-F238E27FC236}">
                <a16:creationId xmlns:a16="http://schemas.microsoft.com/office/drawing/2014/main" id="{66CB412E-B207-F5E3-039A-9DD91E5460A6}"/>
              </a:ext>
            </a:extLst>
          </p:cNvPr>
          <p:cNvPicPr>
            <a:picLocks noChangeAspect="1"/>
          </p:cNvPicPr>
          <p:nvPr/>
        </p:nvPicPr>
        <p:blipFill>
          <a:blip r:embed="rId5"/>
          <a:stretch>
            <a:fillRect/>
          </a:stretch>
        </p:blipFill>
        <p:spPr>
          <a:xfrm>
            <a:off x="3172885" y="140097"/>
            <a:ext cx="2056271" cy="2438527"/>
          </a:xfrm>
          <a:prstGeom prst="rect">
            <a:avLst/>
          </a:prstGeom>
        </p:spPr>
      </p:pic>
      <p:pic>
        <p:nvPicPr>
          <p:cNvPr id="14" name="Picture 13">
            <a:extLst>
              <a:ext uri="{FF2B5EF4-FFF2-40B4-BE49-F238E27FC236}">
                <a16:creationId xmlns:a16="http://schemas.microsoft.com/office/drawing/2014/main" id="{ABCE8380-7F9E-5059-5900-B7EEAE5BF5DB}"/>
              </a:ext>
            </a:extLst>
          </p:cNvPr>
          <p:cNvPicPr>
            <a:picLocks noChangeAspect="1"/>
          </p:cNvPicPr>
          <p:nvPr/>
        </p:nvPicPr>
        <p:blipFill>
          <a:blip r:embed="rId6"/>
          <a:stretch>
            <a:fillRect/>
          </a:stretch>
        </p:blipFill>
        <p:spPr>
          <a:xfrm>
            <a:off x="645855" y="140097"/>
            <a:ext cx="1852045" cy="2438525"/>
          </a:xfrm>
          <a:prstGeom prst="rect">
            <a:avLst/>
          </a:prstGeom>
        </p:spPr>
      </p:pic>
      <p:cxnSp>
        <p:nvCxnSpPr>
          <p:cNvPr id="15" name="Straight Connector 14">
            <a:extLst>
              <a:ext uri="{FF2B5EF4-FFF2-40B4-BE49-F238E27FC236}">
                <a16:creationId xmlns:a16="http://schemas.microsoft.com/office/drawing/2014/main" id="{F428D199-1A46-F9FF-C1AA-79AB469EFBE2}"/>
              </a:ext>
            </a:extLst>
          </p:cNvPr>
          <p:cNvCxnSpPr>
            <a:cxnSpLocks/>
          </p:cNvCxnSpPr>
          <p:nvPr/>
        </p:nvCxnSpPr>
        <p:spPr>
          <a:xfrm>
            <a:off x="4881019" y="2644058"/>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AA146636-4AEC-7DD9-9439-D66367B42EBA}"/>
              </a:ext>
            </a:extLst>
          </p:cNvPr>
          <p:cNvCxnSpPr>
            <a:cxnSpLocks/>
          </p:cNvCxnSpPr>
          <p:nvPr/>
        </p:nvCxnSpPr>
        <p:spPr>
          <a:xfrm>
            <a:off x="5720468" y="220648"/>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652C7255-2952-F965-9F4A-3989E5FAC9F5}"/>
              </a:ext>
            </a:extLst>
          </p:cNvPr>
          <p:cNvCxnSpPr>
            <a:cxnSpLocks/>
          </p:cNvCxnSpPr>
          <p:nvPr/>
        </p:nvCxnSpPr>
        <p:spPr>
          <a:xfrm>
            <a:off x="645855" y="220648"/>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CB45FAEA-88DE-A4E4-A9E7-907BDB02E2FB}"/>
              </a:ext>
            </a:extLst>
          </p:cNvPr>
          <p:cNvCxnSpPr>
            <a:cxnSpLocks/>
          </p:cNvCxnSpPr>
          <p:nvPr/>
        </p:nvCxnSpPr>
        <p:spPr>
          <a:xfrm>
            <a:off x="1300426" y="2654844"/>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A82C2841-A587-8C1B-0383-5BCF6F3A4835}"/>
              </a:ext>
            </a:extLst>
          </p:cNvPr>
          <p:cNvCxnSpPr>
            <a:cxnSpLocks/>
          </p:cNvCxnSpPr>
          <p:nvPr/>
        </p:nvCxnSpPr>
        <p:spPr>
          <a:xfrm>
            <a:off x="4881019" y="2818944"/>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E1D39979-2A7C-5014-FEDB-1C21C55D12AC}"/>
              </a:ext>
            </a:extLst>
          </p:cNvPr>
          <p:cNvCxnSpPr>
            <a:cxnSpLocks/>
          </p:cNvCxnSpPr>
          <p:nvPr/>
        </p:nvCxnSpPr>
        <p:spPr>
          <a:xfrm>
            <a:off x="546351" y="395534"/>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B95DE042-FC3C-E27F-DDAA-228916C59830}"/>
              </a:ext>
            </a:extLst>
          </p:cNvPr>
          <p:cNvCxnSpPr>
            <a:cxnSpLocks/>
          </p:cNvCxnSpPr>
          <p:nvPr/>
        </p:nvCxnSpPr>
        <p:spPr>
          <a:xfrm>
            <a:off x="3172885" y="335573"/>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0FD1A957-F052-CD5B-C008-604263E42042}"/>
              </a:ext>
            </a:extLst>
          </p:cNvPr>
          <p:cNvCxnSpPr>
            <a:cxnSpLocks/>
          </p:cNvCxnSpPr>
          <p:nvPr/>
        </p:nvCxnSpPr>
        <p:spPr>
          <a:xfrm>
            <a:off x="5671246" y="690340"/>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24" name="Left Brace 23">
            <a:extLst>
              <a:ext uri="{FF2B5EF4-FFF2-40B4-BE49-F238E27FC236}">
                <a16:creationId xmlns:a16="http://schemas.microsoft.com/office/drawing/2014/main" id="{F97A7E15-D6A7-0FF8-AEDE-2BAF64A42B33}"/>
              </a:ext>
            </a:extLst>
          </p:cNvPr>
          <p:cNvSpPr/>
          <p:nvPr/>
        </p:nvSpPr>
        <p:spPr>
          <a:xfrm>
            <a:off x="4790793" y="4054031"/>
            <a:ext cx="100858" cy="7538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4FB4D689-F040-FF6E-5CD6-BF264FBB797F}"/>
              </a:ext>
            </a:extLst>
          </p:cNvPr>
          <p:cNvSpPr/>
          <p:nvPr/>
        </p:nvSpPr>
        <p:spPr>
          <a:xfrm>
            <a:off x="4774873" y="2993830"/>
            <a:ext cx="129634" cy="83953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D15E8A46-FB97-FCE0-3645-90B26A7116E9}"/>
              </a:ext>
            </a:extLst>
          </p:cNvPr>
          <p:cNvSpPr/>
          <p:nvPr/>
        </p:nvSpPr>
        <p:spPr>
          <a:xfrm>
            <a:off x="1467549" y="3052043"/>
            <a:ext cx="100858" cy="7538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DE1A75B1-4DDD-9863-4DCF-5EF3C371E1D6}"/>
              </a:ext>
            </a:extLst>
          </p:cNvPr>
          <p:cNvSpPr/>
          <p:nvPr/>
        </p:nvSpPr>
        <p:spPr>
          <a:xfrm>
            <a:off x="1451147" y="3968390"/>
            <a:ext cx="129634" cy="83953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Left Brace 27">
            <a:extLst>
              <a:ext uri="{FF2B5EF4-FFF2-40B4-BE49-F238E27FC236}">
                <a16:creationId xmlns:a16="http://schemas.microsoft.com/office/drawing/2014/main" id="{AE5DA0BC-CD89-0037-8054-38339CC6A4AB}"/>
              </a:ext>
            </a:extLst>
          </p:cNvPr>
          <p:cNvSpPr/>
          <p:nvPr/>
        </p:nvSpPr>
        <p:spPr>
          <a:xfrm>
            <a:off x="558554" y="1655901"/>
            <a:ext cx="100858" cy="7538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3CD58D11-150B-1643-D16E-961F839B1636}"/>
              </a:ext>
            </a:extLst>
          </p:cNvPr>
          <p:cNvSpPr/>
          <p:nvPr/>
        </p:nvSpPr>
        <p:spPr>
          <a:xfrm>
            <a:off x="581038" y="647540"/>
            <a:ext cx="129634" cy="83953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0" name="Left Brace 29">
            <a:extLst>
              <a:ext uri="{FF2B5EF4-FFF2-40B4-BE49-F238E27FC236}">
                <a16:creationId xmlns:a16="http://schemas.microsoft.com/office/drawing/2014/main" id="{59007F13-BF7F-E152-B904-3B3BB7BEB704}"/>
              </a:ext>
            </a:extLst>
          </p:cNvPr>
          <p:cNvSpPr/>
          <p:nvPr/>
        </p:nvSpPr>
        <p:spPr>
          <a:xfrm>
            <a:off x="5759869" y="783084"/>
            <a:ext cx="100858" cy="7538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D25143C8-EB7F-E57D-FFAA-56C6FFE114AB}"/>
              </a:ext>
            </a:extLst>
          </p:cNvPr>
          <p:cNvSpPr/>
          <p:nvPr/>
        </p:nvSpPr>
        <p:spPr>
          <a:xfrm>
            <a:off x="5743467" y="1699431"/>
            <a:ext cx="129634" cy="83953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3" name="Left Brace 32">
            <a:extLst>
              <a:ext uri="{FF2B5EF4-FFF2-40B4-BE49-F238E27FC236}">
                <a16:creationId xmlns:a16="http://schemas.microsoft.com/office/drawing/2014/main" id="{8DCA1D9E-28F2-97E5-EA09-CE587B69CB90}"/>
              </a:ext>
            </a:extLst>
          </p:cNvPr>
          <p:cNvSpPr/>
          <p:nvPr/>
        </p:nvSpPr>
        <p:spPr>
          <a:xfrm>
            <a:off x="3122456" y="638782"/>
            <a:ext cx="100858" cy="7538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1F2FCC2A-F86B-14C3-6C61-82A2225544DF}"/>
              </a:ext>
            </a:extLst>
          </p:cNvPr>
          <p:cNvSpPr/>
          <p:nvPr/>
        </p:nvSpPr>
        <p:spPr>
          <a:xfrm>
            <a:off x="3106054" y="1555129"/>
            <a:ext cx="129634" cy="83953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5" name="TextBox 34">
            <a:extLst>
              <a:ext uri="{FF2B5EF4-FFF2-40B4-BE49-F238E27FC236}">
                <a16:creationId xmlns:a16="http://schemas.microsoft.com/office/drawing/2014/main" id="{D4FF8F1B-0578-93B6-2CB4-EA5731D28C71}"/>
              </a:ext>
            </a:extLst>
          </p:cNvPr>
          <p:cNvSpPr txBox="1"/>
          <p:nvPr/>
        </p:nvSpPr>
        <p:spPr>
          <a:xfrm>
            <a:off x="2350308" y="471757"/>
            <a:ext cx="479618" cy="338554"/>
          </a:xfrm>
          <a:prstGeom prst="rect">
            <a:avLst/>
          </a:prstGeom>
          <a:noFill/>
        </p:spPr>
        <p:txBody>
          <a:bodyPr wrap="none" rtlCol="0">
            <a:spAutoFit/>
          </a:bodyPr>
          <a:lstStyle/>
          <a:p>
            <a:r>
              <a:rPr lang="en-US" sz="1600" b="1"/>
              <a:t>DH</a:t>
            </a:r>
          </a:p>
        </p:txBody>
      </p:sp>
      <p:sp>
        <p:nvSpPr>
          <p:cNvPr id="36" name="TextBox 35">
            <a:extLst>
              <a:ext uri="{FF2B5EF4-FFF2-40B4-BE49-F238E27FC236}">
                <a16:creationId xmlns:a16="http://schemas.microsoft.com/office/drawing/2014/main" id="{0AF46893-B4EB-2933-F475-858A769A79B1}"/>
              </a:ext>
            </a:extLst>
          </p:cNvPr>
          <p:cNvSpPr txBox="1"/>
          <p:nvPr/>
        </p:nvSpPr>
        <p:spPr>
          <a:xfrm>
            <a:off x="4681696" y="476228"/>
            <a:ext cx="891591" cy="338554"/>
          </a:xfrm>
          <a:prstGeom prst="rect">
            <a:avLst/>
          </a:prstGeom>
          <a:noFill/>
        </p:spPr>
        <p:txBody>
          <a:bodyPr wrap="none" rtlCol="0">
            <a:spAutoFit/>
          </a:bodyPr>
          <a:lstStyle/>
          <a:p>
            <a:r>
              <a:rPr lang="en-US" sz="1600" b="1"/>
              <a:t>Google</a:t>
            </a:r>
          </a:p>
        </p:txBody>
      </p:sp>
      <p:sp>
        <p:nvSpPr>
          <p:cNvPr id="37" name="TextBox 36">
            <a:extLst>
              <a:ext uri="{FF2B5EF4-FFF2-40B4-BE49-F238E27FC236}">
                <a16:creationId xmlns:a16="http://schemas.microsoft.com/office/drawing/2014/main" id="{AF0DD705-C00C-986D-59CA-B2FCCB6539E2}"/>
              </a:ext>
            </a:extLst>
          </p:cNvPr>
          <p:cNvSpPr txBox="1"/>
          <p:nvPr/>
        </p:nvSpPr>
        <p:spPr>
          <a:xfrm>
            <a:off x="7866937" y="476228"/>
            <a:ext cx="697627" cy="338554"/>
          </a:xfrm>
          <a:prstGeom prst="rect">
            <a:avLst/>
          </a:prstGeom>
          <a:noFill/>
        </p:spPr>
        <p:txBody>
          <a:bodyPr wrap="none" rtlCol="0">
            <a:spAutoFit/>
          </a:bodyPr>
          <a:lstStyle/>
          <a:p>
            <a:r>
              <a:rPr lang="en-US" sz="1600" b="1"/>
              <a:t>MDIX</a:t>
            </a:r>
          </a:p>
        </p:txBody>
      </p:sp>
      <p:sp>
        <p:nvSpPr>
          <p:cNvPr id="38" name="TextBox 37">
            <a:extLst>
              <a:ext uri="{FF2B5EF4-FFF2-40B4-BE49-F238E27FC236}">
                <a16:creationId xmlns:a16="http://schemas.microsoft.com/office/drawing/2014/main" id="{D19E23F4-3EE9-1DED-B0F2-6B03FBBA155D}"/>
              </a:ext>
            </a:extLst>
          </p:cNvPr>
          <p:cNvSpPr txBox="1"/>
          <p:nvPr/>
        </p:nvSpPr>
        <p:spPr>
          <a:xfrm>
            <a:off x="3354962" y="2644058"/>
            <a:ext cx="809837" cy="338554"/>
          </a:xfrm>
          <a:prstGeom prst="rect">
            <a:avLst/>
          </a:prstGeom>
          <a:noFill/>
        </p:spPr>
        <p:txBody>
          <a:bodyPr wrap="none" rtlCol="0">
            <a:spAutoFit/>
          </a:bodyPr>
          <a:lstStyle/>
          <a:p>
            <a:r>
              <a:rPr lang="en-US" sz="1600" b="1"/>
              <a:t>Redox</a:t>
            </a:r>
          </a:p>
        </p:txBody>
      </p:sp>
      <p:sp>
        <p:nvSpPr>
          <p:cNvPr id="39" name="TextBox 38">
            <a:extLst>
              <a:ext uri="{FF2B5EF4-FFF2-40B4-BE49-F238E27FC236}">
                <a16:creationId xmlns:a16="http://schemas.microsoft.com/office/drawing/2014/main" id="{7033BAF7-66BC-872B-CC1B-EE7F6750D0A5}"/>
              </a:ext>
            </a:extLst>
          </p:cNvPr>
          <p:cNvSpPr txBox="1"/>
          <p:nvPr/>
        </p:nvSpPr>
        <p:spPr>
          <a:xfrm>
            <a:off x="6923251" y="2642578"/>
            <a:ext cx="1539204" cy="307777"/>
          </a:xfrm>
          <a:prstGeom prst="rect">
            <a:avLst/>
          </a:prstGeom>
          <a:noFill/>
        </p:spPr>
        <p:txBody>
          <a:bodyPr wrap="none" rtlCol="0">
            <a:spAutoFit/>
          </a:bodyPr>
          <a:lstStyle/>
          <a:p>
            <a:r>
              <a:rPr lang="en-US" sz="1400" b="1">
                <a:solidFill>
                  <a:srgbClr val="C00000"/>
                </a:solidFill>
              </a:rPr>
              <a:t>Rec – in JSONC</a:t>
            </a:r>
          </a:p>
        </p:txBody>
      </p:sp>
    </p:spTree>
    <p:extLst>
      <p:ext uri="{BB962C8B-B14F-4D97-AF65-F5344CB8AC3E}">
        <p14:creationId xmlns:p14="http://schemas.microsoft.com/office/powerpoint/2010/main" val="2260001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73E85C27-CBFE-1729-BF8B-13DABFF9C861}"/>
              </a:ext>
            </a:extLst>
          </p:cNvPr>
          <p:cNvPicPr>
            <a:picLocks noChangeAspect="1"/>
          </p:cNvPicPr>
          <p:nvPr/>
        </p:nvPicPr>
        <p:blipFill>
          <a:blip r:embed="rId2"/>
          <a:stretch>
            <a:fillRect/>
          </a:stretch>
        </p:blipFill>
        <p:spPr>
          <a:xfrm>
            <a:off x="763890" y="245923"/>
            <a:ext cx="1622152" cy="2426126"/>
          </a:xfrm>
          <a:prstGeom prst="rect">
            <a:avLst/>
          </a:prstGeom>
        </p:spPr>
      </p:pic>
      <p:pic>
        <p:nvPicPr>
          <p:cNvPr id="8" name="Picture 7">
            <a:extLst>
              <a:ext uri="{FF2B5EF4-FFF2-40B4-BE49-F238E27FC236}">
                <a16:creationId xmlns:a16="http://schemas.microsoft.com/office/drawing/2014/main" id="{E68DBF05-F265-EADF-B0FE-03000E1775A6}"/>
              </a:ext>
            </a:extLst>
          </p:cNvPr>
          <p:cNvPicPr>
            <a:picLocks noChangeAspect="1"/>
          </p:cNvPicPr>
          <p:nvPr/>
        </p:nvPicPr>
        <p:blipFill>
          <a:blip r:embed="rId3"/>
          <a:stretch>
            <a:fillRect/>
          </a:stretch>
        </p:blipFill>
        <p:spPr>
          <a:xfrm>
            <a:off x="3808054" y="219855"/>
            <a:ext cx="2127863" cy="2528926"/>
          </a:xfrm>
          <a:prstGeom prst="rect">
            <a:avLst/>
          </a:prstGeom>
        </p:spPr>
      </p:pic>
      <p:pic>
        <p:nvPicPr>
          <p:cNvPr id="10" name="Picture 9">
            <a:extLst>
              <a:ext uri="{FF2B5EF4-FFF2-40B4-BE49-F238E27FC236}">
                <a16:creationId xmlns:a16="http://schemas.microsoft.com/office/drawing/2014/main" id="{64F8B9B5-46A5-A6DC-1658-A9B04663D94D}"/>
              </a:ext>
            </a:extLst>
          </p:cNvPr>
          <p:cNvPicPr>
            <a:picLocks noChangeAspect="1"/>
          </p:cNvPicPr>
          <p:nvPr/>
        </p:nvPicPr>
        <p:blipFill>
          <a:blip r:embed="rId4"/>
          <a:stretch>
            <a:fillRect/>
          </a:stretch>
        </p:blipFill>
        <p:spPr>
          <a:xfrm>
            <a:off x="6378391" y="219856"/>
            <a:ext cx="2050287" cy="2528925"/>
          </a:xfrm>
          <a:prstGeom prst="rect">
            <a:avLst/>
          </a:prstGeom>
        </p:spPr>
      </p:pic>
      <p:pic>
        <p:nvPicPr>
          <p:cNvPr id="12" name="Picture 11">
            <a:extLst>
              <a:ext uri="{FF2B5EF4-FFF2-40B4-BE49-F238E27FC236}">
                <a16:creationId xmlns:a16="http://schemas.microsoft.com/office/drawing/2014/main" id="{74992721-C0DE-ADBE-DD07-CC613F14FEAC}"/>
              </a:ext>
            </a:extLst>
          </p:cNvPr>
          <p:cNvPicPr>
            <a:picLocks noChangeAspect="1"/>
          </p:cNvPicPr>
          <p:nvPr/>
        </p:nvPicPr>
        <p:blipFill>
          <a:blip r:embed="rId5"/>
          <a:stretch>
            <a:fillRect/>
          </a:stretch>
        </p:blipFill>
        <p:spPr>
          <a:xfrm>
            <a:off x="1882860" y="2352249"/>
            <a:ext cx="2016648" cy="2528926"/>
          </a:xfrm>
          <a:prstGeom prst="rect">
            <a:avLst/>
          </a:prstGeom>
        </p:spPr>
      </p:pic>
      <p:pic>
        <p:nvPicPr>
          <p:cNvPr id="14" name="Picture 13">
            <a:extLst>
              <a:ext uri="{FF2B5EF4-FFF2-40B4-BE49-F238E27FC236}">
                <a16:creationId xmlns:a16="http://schemas.microsoft.com/office/drawing/2014/main" id="{E13A8ADA-F828-7142-02D8-33EA6DAF64C1}"/>
              </a:ext>
            </a:extLst>
          </p:cNvPr>
          <p:cNvPicPr>
            <a:picLocks noChangeAspect="1"/>
          </p:cNvPicPr>
          <p:nvPr/>
        </p:nvPicPr>
        <p:blipFill>
          <a:blip r:embed="rId6"/>
          <a:stretch>
            <a:fillRect/>
          </a:stretch>
        </p:blipFill>
        <p:spPr>
          <a:xfrm>
            <a:off x="4453408" y="2478371"/>
            <a:ext cx="2030315" cy="2528925"/>
          </a:xfrm>
          <a:prstGeom prst="rect">
            <a:avLst/>
          </a:prstGeom>
        </p:spPr>
      </p:pic>
      <p:sp>
        <p:nvSpPr>
          <p:cNvPr id="20" name="TextBox 19">
            <a:extLst>
              <a:ext uri="{FF2B5EF4-FFF2-40B4-BE49-F238E27FC236}">
                <a16:creationId xmlns:a16="http://schemas.microsoft.com/office/drawing/2014/main" id="{3B61E5B1-9BEA-9300-02F7-C5DC6BF186E3}"/>
              </a:ext>
            </a:extLst>
          </p:cNvPr>
          <p:cNvSpPr txBox="1"/>
          <p:nvPr/>
        </p:nvSpPr>
        <p:spPr>
          <a:xfrm>
            <a:off x="2350308" y="551704"/>
            <a:ext cx="479618" cy="338554"/>
          </a:xfrm>
          <a:prstGeom prst="rect">
            <a:avLst/>
          </a:prstGeom>
          <a:noFill/>
        </p:spPr>
        <p:txBody>
          <a:bodyPr wrap="none" rtlCol="0">
            <a:spAutoFit/>
          </a:bodyPr>
          <a:lstStyle/>
          <a:p>
            <a:r>
              <a:rPr lang="en-US" sz="1600" b="1"/>
              <a:t>DH</a:t>
            </a:r>
          </a:p>
        </p:txBody>
      </p:sp>
      <p:sp>
        <p:nvSpPr>
          <p:cNvPr id="21" name="TextBox 20">
            <a:extLst>
              <a:ext uri="{FF2B5EF4-FFF2-40B4-BE49-F238E27FC236}">
                <a16:creationId xmlns:a16="http://schemas.microsoft.com/office/drawing/2014/main" id="{F742C4C4-9CC7-6373-FFA2-8DA9674EE7F6}"/>
              </a:ext>
            </a:extLst>
          </p:cNvPr>
          <p:cNvSpPr txBox="1"/>
          <p:nvPr/>
        </p:nvSpPr>
        <p:spPr>
          <a:xfrm>
            <a:off x="4681696" y="556175"/>
            <a:ext cx="891591" cy="338554"/>
          </a:xfrm>
          <a:prstGeom prst="rect">
            <a:avLst/>
          </a:prstGeom>
          <a:noFill/>
        </p:spPr>
        <p:txBody>
          <a:bodyPr wrap="none" rtlCol="0">
            <a:spAutoFit/>
          </a:bodyPr>
          <a:lstStyle/>
          <a:p>
            <a:r>
              <a:rPr lang="en-US" sz="1600" b="1"/>
              <a:t>Google</a:t>
            </a:r>
          </a:p>
        </p:txBody>
      </p:sp>
      <p:sp>
        <p:nvSpPr>
          <p:cNvPr id="22" name="TextBox 21">
            <a:extLst>
              <a:ext uri="{FF2B5EF4-FFF2-40B4-BE49-F238E27FC236}">
                <a16:creationId xmlns:a16="http://schemas.microsoft.com/office/drawing/2014/main" id="{A705F211-6A2A-A5D8-DDB6-1B6F0A44C318}"/>
              </a:ext>
            </a:extLst>
          </p:cNvPr>
          <p:cNvSpPr txBox="1"/>
          <p:nvPr/>
        </p:nvSpPr>
        <p:spPr>
          <a:xfrm>
            <a:off x="7866937" y="556175"/>
            <a:ext cx="697627" cy="338554"/>
          </a:xfrm>
          <a:prstGeom prst="rect">
            <a:avLst/>
          </a:prstGeom>
          <a:noFill/>
        </p:spPr>
        <p:txBody>
          <a:bodyPr wrap="none" rtlCol="0">
            <a:spAutoFit/>
          </a:bodyPr>
          <a:lstStyle/>
          <a:p>
            <a:r>
              <a:rPr lang="en-US" sz="1600" b="1"/>
              <a:t>MDIX</a:t>
            </a:r>
          </a:p>
        </p:txBody>
      </p:sp>
      <p:sp>
        <p:nvSpPr>
          <p:cNvPr id="23" name="TextBox 22">
            <a:extLst>
              <a:ext uri="{FF2B5EF4-FFF2-40B4-BE49-F238E27FC236}">
                <a16:creationId xmlns:a16="http://schemas.microsoft.com/office/drawing/2014/main" id="{C0BF4422-379C-E68C-F5C3-629DD1551689}"/>
              </a:ext>
            </a:extLst>
          </p:cNvPr>
          <p:cNvSpPr txBox="1"/>
          <p:nvPr/>
        </p:nvSpPr>
        <p:spPr>
          <a:xfrm>
            <a:off x="3354962" y="2724005"/>
            <a:ext cx="809837" cy="338554"/>
          </a:xfrm>
          <a:prstGeom prst="rect">
            <a:avLst/>
          </a:prstGeom>
          <a:noFill/>
        </p:spPr>
        <p:txBody>
          <a:bodyPr wrap="none" rtlCol="0">
            <a:spAutoFit/>
          </a:bodyPr>
          <a:lstStyle/>
          <a:p>
            <a:r>
              <a:rPr lang="en-US" sz="1600" b="1"/>
              <a:t>Redox</a:t>
            </a:r>
          </a:p>
        </p:txBody>
      </p:sp>
      <p:sp>
        <p:nvSpPr>
          <p:cNvPr id="24" name="TextBox 23">
            <a:extLst>
              <a:ext uri="{FF2B5EF4-FFF2-40B4-BE49-F238E27FC236}">
                <a16:creationId xmlns:a16="http://schemas.microsoft.com/office/drawing/2014/main" id="{F046FA73-D1AB-6219-01BA-3B50382665CA}"/>
              </a:ext>
            </a:extLst>
          </p:cNvPr>
          <p:cNvSpPr txBox="1"/>
          <p:nvPr/>
        </p:nvSpPr>
        <p:spPr>
          <a:xfrm>
            <a:off x="6335224" y="2779769"/>
            <a:ext cx="1539204" cy="307777"/>
          </a:xfrm>
          <a:prstGeom prst="rect">
            <a:avLst/>
          </a:prstGeom>
          <a:noFill/>
        </p:spPr>
        <p:txBody>
          <a:bodyPr wrap="none" rtlCol="0">
            <a:spAutoFit/>
          </a:bodyPr>
          <a:lstStyle/>
          <a:p>
            <a:r>
              <a:rPr lang="en-US" sz="1400" b="1">
                <a:solidFill>
                  <a:srgbClr val="C00000"/>
                </a:solidFill>
              </a:rPr>
              <a:t>Rec – in JSONC</a:t>
            </a:r>
          </a:p>
        </p:txBody>
      </p:sp>
      <p:cxnSp>
        <p:nvCxnSpPr>
          <p:cNvPr id="25" name="Straight Connector 24">
            <a:extLst>
              <a:ext uri="{FF2B5EF4-FFF2-40B4-BE49-F238E27FC236}">
                <a16:creationId xmlns:a16="http://schemas.microsoft.com/office/drawing/2014/main" id="{B6B12CA3-AED1-67A8-A507-B294D388A2D5}"/>
              </a:ext>
            </a:extLst>
          </p:cNvPr>
          <p:cNvCxnSpPr>
            <a:cxnSpLocks/>
          </p:cNvCxnSpPr>
          <p:nvPr/>
        </p:nvCxnSpPr>
        <p:spPr>
          <a:xfrm>
            <a:off x="700819" y="1734654"/>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517456B0-4F2A-E3F1-93D3-8A0F933E71BA}"/>
              </a:ext>
            </a:extLst>
          </p:cNvPr>
          <p:cNvCxnSpPr>
            <a:cxnSpLocks/>
          </p:cNvCxnSpPr>
          <p:nvPr/>
        </p:nvCxnSpPr>
        <p:spPr>
          <a:xfrm>
            <a:off x="700819" y="1819599"/>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9DB89744-064C-ED3B-99A6-12CF64C75BDB}"/>
              </a:ext>
            </a:extLst>
          </p:cNvPr>
          <p:cNvCxnSpPr>
            <a:cxnSpLocks/>
          </p:cNvCxnSpPr>
          <p:nvPr/>
        </p:nvCxnSpPr>
        <p:spPr>
          <a:xfrm>
            <a:off x="3776900" y="1734654"/>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928B7B15-EEFB-85F7-D0C3-78B6AE66F90A}"/>
              </a:ext>
            </a:extLst>
          </p:cNvPr>
          <p:cNvCxnSpPr>
            <a:cxnSpLocks/>
          </p:cNvCxnSpPr>
          <p:nvPr/>
        </p:nvCxnSpPr>
        <p:spPr>
          <a:xfrm>
            <a:off x="3776900" y="1819599"/>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B78ABC18-C370-E4AA-2BF5-C283ABF5A9D0}"/>
              </a:ext>
            </a:extLst>
          </p:cNvPr>
          <p:cNvCxnSpPr>
            <a:cxnSpLocks/>
          </p:cNvCxnSpPr>
          <p:nvPr/>
        </p:nvCxnSpPr>
        <p:spPr>
          <a:xfrm>
            <a:off x="6335224" y="165970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95F793B3-B216-D270-5FC2-48710DFDF54D}"/>
              </a:ext>
            </a:extLst>
          </p:cNvPr>
          <p:cNvCxnSpPr>
            <a:cxnSpLocks/>
          </p:cNvCxnSpPr>
          <p:nvPr/>
        </p:nvCxnSpPr>
        <p:spPr>
          <a:xfrm>
            <a:off x="6335224" y="1744647"/>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749412EC-FC44-576D-0334-CCB710AC0BEE}"/>
              </a:ext>
            </a:extLst>
          </p:cNvPr>
          <p:cNvCxnSpPr>
            <a:cxnSpLocks/>
          </p:cNvCxnSpPr>
          <p:nvPr/>
        </p:nvCxnSpPr>
        <p:spPr>
          <a:xfrm>
            <a:off x="4406489" y="3923216"/>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6ADD10E9-402A-44A1-E3F2-8154D018994E}"/>
              </a:ext>
            </a:extLst>
          </p:cNvPr>
          <p:cNvCxnSpPr>
            <a:cxnSpLocks/>
          </p:cNvCxnSpPr>
          <p:nvPr/>
        </p:nvCxnSpPr>
        <p:spPr>
          <a:xfrm>
            <a:off x="4406489" y="4008161"/>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AA8395C1-89E9-04E3-32F4-381767359870}"/>
              </a:ext>
            </a:extLst>
          </p:cNvPr>
          <p:cNvCxnSpPr>
            <a:cxnSpLocks/>
          </p:cNvCxnSpPr>
          <p:nvPr/>
        </p:nvCxnSpPr>
        <p:spPr>
          <a:xfrm>
            <a:off x="1823185" y="3808289"/>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84FF6E70-4DD3-7123-10FB-BBDACCCB9F36}"/>
              </a:ext>
            </a:extLst>
          </p:cNvPr>
          <p:cNvCxnSpPr>
            <a:cxnSpLocks/>
          </p:cNvCxnSpPr>
          <p:nvPr/>
        </p:nvCxnSpPr>
        <p:spPr>
          <a:xfrm>
            <a:off x="1823185" y="3893234"/>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35" name="Left Brace 34">
            <a:extLst>
              <a:ext uri="{FF2B5EF4-FFF2-40B4-BE49-F238E27FC236}">
                <a16:creationId xmlns:a16="http://schemas.microsoft.com/office/drawing/2014/main" id="{97EEC9E4-4015-4351-E9AA-033FB1066ED3}"/>
              </a:ext>
            </a:extLst>
          </p:cNvPr>
          <p:cNvSpPr/>
          <p:nvPr/>
        </p:nvSpPr>
        <p:spPr>
          <a:xfrm>
            <a:off x="641136" y="429995"/>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a:extLst>
              <a:ext uri="{FF2B5EF4-FFF2-40B4-BE49-F238E27FC236}">
                <a16:creationId xmlns:a16="http://schemas.microsoft.com/office/drawing/2014/main" id="{4A87E451-07B2-55FE-2BD6-7E01E446546D}"/>
              </a:ext>
            </a:extLst>
          </p:cNvPr>
          <p:cNvSpPr/>
          <p:nvPr/>
        </p:nvSpPr>
        <p:spPr>
          <a:xfrm>
            <a:off x="625592" y="1011343"/>
            <a:ext cx="97128" cy="56295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7" name="Left Brace 36">
            <a:extLst>
              <a:ext uri="{FF2B5EF4-FFF2-40B4-BE49-F238E27FC236}">
                <a16:creationId xmlns:a16="http://schemas.microsoft.com/office/drawing/2014/main" id="{F9286BA1-BCC6-551B-933D-0BF95954E141}"/>
              </a:ext>
            </a:extLst>
          </p:cNvPr>
          <p:cNvSpPr/>
          <p:nvPr/>
        </p:nvSpPr>
        <p:spPr>
          <a:xfrm>
            <a:off x="6318992" y="379780"/>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8DD76175-9428-A8FD-96E7-E601B064AE10}"/>
              </a:ext>
            </a:extLst>
          </p:cNvPr>
          <p:cNvSpPr/>
          <p:nvPr/>
        </p:nvSpPr>
        <p:spPr>
          <a:xfrm>
            <a:off x="6296050" y="865849"/>
            <a:ext cx="97128" cy="56295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9" name="Left Brace 38">
            <a:extLst>
              <a:ext uri="{FF2B5EF4-FFF2-40B4-BE49-F238E27FC236}">
                <a16:creationId xmlns:a16="http://schemas.microsoft.com/office/drawing/2014/main" id="{B63E7E9B-149A-4FC8-FD7D-28D167BFC560}"/>
              </a:ext>
            </a:extLst>
          </p:cNvPr>
          <p:cNvSpPr/>
          <p:nvPr/>
        </p:nvSpPr>
        <p:spPr>
          <a:xfrm>
            <a:off x="3703568" y="366995"/>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B5713AAA-3698-E8CB-D2E4-ED10F5EDD890}"/>
              </a:ext>
            </a:extLst>
          </p:cNvPr>
          <p:cNvSpPr/>
          <p:nvPr/>
        </p:nvSpPr>
        <p:spPr>
          <a:xfrm>
            <a:off x="3680626" y="853064"/>
            <a:ext cx="97128" cy="56295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1" name="Left Brace 40">
            <a:extLst>
              <a:ext uri="{FF2B5EF4-FFF2-40B4-BE49-F238E27FC236}">
                <a16:creationId xmlns:a16="http://schemas.microsoft.com/office/drawing/2014/main" id="{41EFEE56-33D4-84B1-0775-930D7B336DC1}"/>
              </a:ext>
            </a:extLst>
          </p:cNvPr>
          <p:cNvSpPr/>
          <p:nvPr/>
        </p:nvSpPr>
        <p:spPr>
          <a:xfrm>
            <a:off x="1797563" y="2508092"/>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Left Brace 41">
            <a:extLst>
              <a:ext uri="{FF2B5EF4-FFF2-40B4-BE49-F238E27FC236}">
                <a16:creationId xmlns:a16="http://schemas.microsoft.com/office/drawing/2014/main" id="{7EF0E986-5C62-8F78-0406-4556031C9B92}"/>
              </a:ext>
            </a:extLst>
          </p:cNvPr>
          <p:cNvSpPr/>
          <p:nvPr/>
        </p:nvSpPr>
        <p:spPr>
          <a:xfrm>
            <a:off x="1774621" y="2994161"/>
            <a:ext cx="97128" cy="56295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3" name="Left Brace 42">
            <a:extLst>
              <a:ext uri="{FF2B5EF4-FFF2-40B4-BE49-F238E27FC236}">
                <a16:creationId xmlns:a16="http://schemas.microsoft.com/office/drawing/2014/main" id="{04EB3C3A-A330-F0C4-AF24-70A812EE43ED}"/>
              </a:ext>
            </a:extLst>
          </p:cNvPr>
          <p:cNvSpPr/>
          <p:nvPr/>
        </p:nvSpPr>
        <p:spPr>
          <a:xfrm>
            <a:off x="4363381" y="2633548"/>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Left Brace 43">
            <a:extLst>
              <a:ext uri="{FF2B5EF4-FFF2-40B4-BE49-F238E27FC236}">
                <a16:creationId xmlns:a16="http://schemas.microsoft.com/office/drawing/2014/main" id="{22236BB2-4661-F764-5C25-715FC0175513}"/>
              </a:ext>
            </a:extLst>
          </p:cNvPr>
          <p:cNvSpPr/>
          <p:nvPr/>
        </p:nvSpPr>
        <p:spPr>
          <a:xfrm>
            <a:off x="4340439" y="3119617"/>
            <a:ext cx="97128" cy="562957"/>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5" name="Left Brace 44">
            <a:extLst>
              <a:ext uri="{FF2B5EF4-FFF2-40B4-BE49-F238E27FC236}">
                <a16:creationId xmlns:a16="http://schemas.microsoft.com/office/drawing/2014/main" id="{F95B6A40-B8DA-6656-4ADA-90CA55CD48CF}"/>
              </a:ext>
            </a:extLst>
          </p:cNvPr>
          <p:cNvSpPr/>
          <p:nvPr/>
        </p:nvSpPr>
        <p:spPr>
          <a:xfrm>
            <a:off x="618194" y="1904544"/>
            <a:ext cx="97128" cy="72900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6" name="Left Brace 45">
            <a:extLst>
              <a:ext uri="{FF2B5EF4-FFF2-40B4-BE49-F238E27FC236}">
                <a16:creationId xmlns:a16="http://schemas.microsoft.com/office/drawing/2014/main" id="{3EB39D4B-32AB-38FF-BAF0-9DF135EB972D}"/>
              </a:ext>
            </a:extLst>
          </p:cNvPr>
          <p:cNvSpPr/>
          <p:nvPr/>
        </p:nvSpPr>
        <p:spPr>
          <a:xfrm>
            <a:off x="4363381" y="4087754"/>
            <a:ext cx="97128" cy="72900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7" name="Left Brace 46">
            <a:extLst>
              <a:ext uri="{FF2B5EF4-FFF2-40B4-BE49-F238E27FC236}">
                <a16:creationId xmlns:a16="http://schemas.microsoft.com/office/drawing/2014/main" id="{72C0A59F-1F23-1B01-2EFB-91E317EBCB84}"/>
              </a:ext>
            </a:extLst>
          </p:cNvPr>
          <p:cNvSpPr/>
          <p:nvPr/>
        </p:nvSpPr>
        <p:spPr>
          <a:xfrm>
            <a:off x="6326171" y="1841205"/>
            <a:ext cx="97128" cy="72900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8" name="Left Brace 47">
            <a:extLst>
              <a:ext uri="{FF2B5EF4-FFF2-40B4-BE49-F238E27FC236}">
                <a16:creationId xmlns:a16="http://schemas.microsoft.com/office/drawing/2014/main" id="{92D2A1CC-9D43-E4A9-546B-ED16E803B227}"/>
              </a:ext>
            </a:extLst>
          </p:cNvPr>
          <p:cNvSpPr/>
          <p:nvPr/>
        </p:nvSpPr>
        <p:spPr>
          <a:xfrm>
            <a:off x="3725713" y="1878930"/>
            <a:ext cx="97128" cy="72900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9" name="Left Brace 48">
            <a:extLst>
              <a:ext uri="{FF2B5EF4-FFF2-40B4-BE49-F238E27FC236}">
                <a16:creationId xmlns:a16="http://schemas.microsoft.com/office/drawing/2014/main" id="{91D85561-BD40-5883-2668-7F41233EB40E}"/>
              </a:ext>
            </a:extLst>
          </p:cNvPr>
          <p:cNvSpPr/>
          <p:nvPr/>
        </p:nvSpPr>
        <p:spPr>
          <a:xfrm>
            <a:off x="1774621" y="3985465"/>
            <a:ext cx="97128" cy="72900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3" name="Rectangle 52">
            <a:extLst>
              <a:ext uri="{FF2B5EF4-FFF2-40B4-BE49-F238E27FC236}">
                <a16:creationId xmlns:a16="http://schemas.microsoft.com/office/drawing/2014/main" id="{6654AC86-EEF2-3846-0A00-2B72BA437809}"/>
              </a:ext>
            </a:extLst>
          </p:cNvPr>
          <p:cNvSpPr/>
          <p:nvPr/>
        </p:nvSpPr>
        <p:spPr>
          <a:xfrm>
            <a:off x="4527594" y="3179499"/>
            <a:ext cx="914400" cy="11448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6" name="Rectangle 55">
            <a:extLst>
              <a:ext uri="{FF2B5EF4-FFF2-40B4-BE49-F238E27FC236}">
                <a16:creationId xmlns:a16="http://schemas.microsoft.com/office/drawing/2014/main" id="{7E9DB242-5F69-75C5-3B63-06B75CDF7118}"/>
              </a:ext>
            </a:extLst>
          </p:cNvPr>
          <p:cNvSpPr/>
          <p:nvPr/>
        </p:nvSpPr>
        <p:spPr>
          <a:xfrm>
            <a:off x="1925480" y="3427475"/>
            <a:ext cx="914400" cy="11448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7" name="Rectangle 56">
            <a:extLst>
              <a:ext uri="{FF2B5EF4-FFF2-40B4-BE49-F238E27FC236}">
                <a16:creationId xmlns:a16="http://schemas.microsoft.com/office/drawing/2014/main" id="{BF20BCBD-3BEE-024E-EACE-0C338C88CD82}"/>
              </a:ext>
            </a:extLst>
          </p:cNvPr>
          <p:cNvSpPr/>
          <p:nvPr/>
        </p:nvSpPr>
        <p:spPr>
          <a:xfrm>
            <a:off x="775090" y="1064173"/>
            <a:ext cx="914400" cy="11448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8" name="Rectangle 57">
            <a:extLst>
              <a:ext uri="{FF2B5EF4-FFF2-40B4-BE49-F238E27FC236}">
                <a16:creationId xmlns:a16="http://schemas.microsoft.com/office/drawing/2014/main" id="{339C5893-F5A6-5D75-E36D-2B38C7E732D9}"/>
              </a:ext>
            </a:extLst>
          </p:cNvPr>
          <p:cNvSpPr/>
          <p:nvPr/>
        </p:nvSpPr>
        <p:spPr>
          <a:xfrm>
            <a:off x="3820921" y="1317509"/>
            <a:ext cx="914400" cy="11448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9" name="Rectangle 58">
            <a:extLst>
              <a:ext uri="{FF2B5EF4-FFF2-40B4-BE49-F238E27FC236}">
                <a16:creationId xmlns:a16="http://schemas.microsoft.com/office/drawing/2014/main" id="{48420225-CB17-79B3-3E05-A53528D14644}"/>
              </a:ext>
            </a:extLst>
          </p:cNvPr>
          <p:cNvSpPr/>
          <p:nvPr/>
        </p:nvSpPr>
        <p:spPr>
          <a:xfrm>
            <a:off x="6452577" y="1200022"/>
            <a:ext cx="914400" cy="11448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547001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FD1101-79C3-8AA6-2DA7-BD5833B0B257}"/>
              </a:ext>
            </a:extLst>
          </p:cNvPr>
          <p:cNvPicPr>
            <a:picLocks noChangeAspect="1"/>
          </p:cNvPicPr>
          <p:nvPr/>
        </p:nvPicPr>
        <p:blipFill>
          <a:blip r:embed="rId2"/>
          <a:stretch>
            <a:fillRect/>
          </a:stretch>
        </p:blipFill>
        <p:spPr>
          <a:xfrm>
            <a:off x="4831551" y="2539207"/>
            <a:ext cx="3445378" cy="1986002"/>
          </a:xfrm>
          <a:prstGeom prst="rect">
            <a:avLst/>
          </a:prstGeom>
        </p:spPr>
      </p:pic>
      <p:pic>
        <p:nvPicPr>
          <p:cNvPr id="5" name="Picture 4">
            <a:extLst>
              <a:ext uri="{FF2B5EF4-FFF2-40B4-BE49-F238E27FC236}">
                <a16:creationId xmlns:a16="http://schemas.microsoft.com/office/drawing/2014/main" id="{FA90868E-3D04-DB9F-BE81-7F96F6CA01FA}"/>
              </a:ext>
            </a:extLst>
          </p:cNvPr>
          <p:cNvPicPr>
            <a:picLocks noChangeAspect="1"/>
          </p:cNvPicPr>
          <p:nvPr/>
        </p:nvPicPr>
        <p:blipFill>
          <a:blip r:embed="rId3"/>
          <a:stretch>
            <a:fillRect/>
          </a:stretch>
        </p:blipFill>
        <p:spPr>
          <a:xfrm>
            <a:off x="530853" y="274807"/>
            <a:ext cx="2377864" cy="1529242"/>
          </a:xfrm>
          <a:prstGeom prst="rect">
            <a:avLst/>
          </a:prstGeom>
        </p:spPr>
      </p:pic>
      <p:pic>
        <p:nvPicPr>
          <p:cNvPr id="7" name="Picture 6">
            <a:extLst>
              <a:ext uri="{FF2B5EF4-FFF2-40B4-BE49-F238E27FC236}">
                <a16:creationId xmlns:a16="http://schemas.microsoft.com/office/drawing/2014/main" id="{44412E57-CAEE-7662-3FC3-12E5BE1490E5}"/>
              </a:ext>
            </a:extLst>
          </p:cNvPr>
          <p:cNvPicPr>
            <a:picLocks noChangeAspect="1"/>
          </p:cNvPicPr>
          <p:nvPr/>
        </p:nvPicPr>
        <p:blipFill>
          <a:blip r:embed="rId4"/>
          <a:stretch>
            <a:fillRect/>
          </a:stretch>
        </p:blipFill>
        <p:spPr>
          <a:xfrm>
            <a:off x="2952296" y="242397"/>
            <a:ext cx="3239408" cy="2179708"/>
          </a:xfrm>
          <a:prstGeom prst="rect">
            <a:avLst/>
          </a:prstGeom>
        </p:spPr>
      </p:pic>
      <p:pic>
        <p:nvPicPr>
          <p:cNvPr id="9" name="Picture 8">
            <a:extLst>
              <a:ext uri="{FF2B5EF4-FFF2-40B4-BE49-F238E27FC236}">
                <a16:creationId xmlns:a16="http://schemas.microsoft.com/office/drawing/2014/main" id="{DA34D963-1023-10A3-F318-F3AC71518D85}"/>
              </a:ext>
            </a:extLst>
          </p:cNvPr>
          <p:cNvPicPr>
            <a:picLocks noChangeAspect="1"/>
          </p:cNvPicPr>
          <p:nvPr/>
        </p:nvPicPr>
        <p:blipFill>
          <a:blip r:embed="rId5"/>
          <a:stretch>
            <a:fillRect/>
          </a:stretch>
        </p:blipFill>
        <p:spPr>
          <a:xfrm>
            <a:off x="6385129" y="227422"/>
            <a:ext cx="1412934" cy="1624012"/>
          </a:xfrm>
          <a:prstGeom prst="rect">
            <a:avLst/>
          </a:prstGeom>
        </p:spPr>
      </p:pic>
      <p:pic>
        <p:nvPicPr>
          <p:cNvPr id="11" name="Picture 10">
            <a:extLst>
              <a:ext uri="{FF2B5EF4-FFF2-40B4-BE49-F238E27FC236}">
                <a16:creationId xmlns:a16="http://schemas.microsoft.com/office/drawing/2014/main" id="{17BB46E0-224B-D56A-E564-D09DE664E2F3}"/>
              </a:ext>
            </a:extLst>
          </p:cNvPr>
          <p:cNvPicPr>
            <a:picLocks noChangeAspect="1"/>
          </p:cNvPicPr>
          <p:nvPr/>
        </p:nvPicPr>
        <p:blipFill>
          <a:blip r:embed="rId6"/>
          <a:stretch>
            <a:fillRect/>
          </a:stretch>
        </p:blipFill>
        <p:spPr>
          <a:xfrm>
            <a:off x="1325323" y="2571750"/>
            <a:ext cx="3015407" cy="1843706"/>
          </a:xfrm>
          <a:prstGeom prst="rect">
            <a:avLst/>
          </a:prstGeom>
        </p:spPr>
      </p:pic>
      <p:sp>
        <p:nvSpPr>
          <p:cNvPr id="14" name="TextBox 13">
            <a:extLst>
              <a:ext uri="{FF2B5EF4-FFF2-40B4-BE49-F238E27FC236}">
                <a16:creationId xmlns:a16="http://schemas.microsoft.com/office/drawing/2014/main" id="{0731072A-AC3E-8CEE-EBB0-C6D17C3D587A}"/>
              </a:ext>
            </a:extLst>
          </p:cNvPr>
          <p:cNvSpPr txBox="1"/>
          <p:nvPr/>
        </p:nvSpPr>
        <p:spPr>
          <a:xfrm>
            <a:off x="2160432" y="355028"/>
            <a:ext cx="479618" cy="338554"/>
          </a:xfrm>
          <a:prstGeom prst="rect">
            <a:avLst/>
          </a:prstGeom>
          <a:noFill/>
        </p:spPr>
        <p:txBody>
          <a:bodyPr wrap="none" rtlCol="0">
            <a:spAutoFit/>
          </a:bodyPr>
          <a:lstStyle/>
          <a:p>
            <a:r>
              <a:rPr lang="en-US" sz="1600" b="1"/>
              <a:t>DH</a:t>
            </a:r>
          </a:p>
        </p:txBody>
      </p:sp>
      <p:sp>
        <p:nvSpPr>
          <p:cNvPr id="15" name="TextBox 14">
            <a:extLst>
              <a:ext uri="{FF2B5EF4-FFF2-40B4-BE49-F238E27FC236}">
                <a16:creationId xmlns:a16="http://schemas.microsoft.com/office/drawing/2014/main" id="{CF02ED89-43A3-2BDB-4819-1F494F11AF11}"/>
              </a:ext>
            </a:extLst>
          </p:cNvPr>
          <p:cNvSpPr txBox="1"/>
          <p:nvPr/>
        </p:nvSpPr>
        <p:spPr>
          <a:xfrm>
            <a:off x="4491820" y="359499"/>
            <a:ext cx="891591" cy="338554"/>
          </a:xfrm>
          <a:prstGeom prst="rect">
            <a:avLst/>
          </a:prstGeom>
          <a:noFill/>
        </p:spPr>
        <p:txBody>
          <a:bodyPr wrap="none" rtlCol="0">
            <a:spAutoFit/>
          </a:bodyPr>
          <a:lstStyle/>
          <a:p>
            <a:r>
              <a:rPr lang="en-US" sz="1600" b="1"/>
              <a:t>Google</a:t>
            </a:r>
          </a:p>
        </p:txBody>
      </p:sp>
      <p:sp>
        <p:nvSpPr>
          <p:cNvPr id="16" name="TextBox 15">
            <a:extLst>
              <a:ext uri="{FF2B5EF4-FFF2-40B4-BE49-F238E27FC236}">
                <a16:creationId xmlns:a16="http://schemas.microsoft.com/office/drawing/2014/main" id="{F1407BA6-F45F-C956-323D-D7D24162350D}"/>
              </a:ext>
            </a:extLst>
          </p:cNvPr>
          <p:cNvSpPr txBox="1"/>
          <p:nvPr/>
        </p:nvSpPr>
        <p:spPr>
          <a:xfrm>
            <a:off x="7677061" y="359499"/>
            <a:ext cx="697627" cy="338554"/>
          </a:xfrm>
          <a:prstGeom prst="rect">
            <a:avLst/>
          </a:prstGeom>
          <a:noFill/>
        </p:spPr>
        <p:txBody>
          <a:bodyPr wrap="none" rtlCol="0">
            <a:spAutoFit/>
          </a:bodyPr>
          <a:lstStyle/>
          <a:p>
            <a:r>
              <a:rPr lang="en-US" sz="1600" b="1"/>
              <a:t>MDIX</a:t>
            </a:r>
          </a:p>
        </p:txBody>
      </p:sp>
      <p:sp>
        <p:nvSpPr>
          <p:cNvPr id="17" name="TextBox 16">
            <a:extLst>
              <a:ext uri="{FF2B5EF4-FFF2-40B4-BE49-F238E27FC236}">
                <a16:creationId xmlns:a16="http://schemas.microsoft.com/office/drawing/2014/main" id="{7663E6D2-8918-C043-2223-3632F14DF6FB}"/>
              </a:ext>
            </a:extLst>
          </p:cNvPr>
          <p:cNvSpPr txBox="1"/>
          <p:nvPr/>
        </p:nvSpPr>
        <p:spPr>
          <a:xfrm>
            <a:off x="3165086" y="2527329"/>
            <a:ext cx="809837" cy="338554"/>
          </a:xfrm>
          <a:prstGeom prst="rect">
            <a:avLst/>
          </a:prstGeom>
          <a:noFill/>
        </p:spPr>
        <p:txBody>
          <a:bodyPr wrap="none" rtlCol="0">
            <a:spAutoFit/>
          </a:bodyPr>
          <a:lstStyle/>
          <a:p>
            <a:r>
              <a:rPr lang="en-US" sz="1600" b="1"/>
              <a:t>Redox</a:t>
            </a:r>
          </a:p>
        </p:txBody>
      </p:sp>
      <p:sp>
        <p:nvSpPr>
          <p:cNvPr id="18" name="TextBox 17">
            <a:extLst>
              <a:ext uri="{FF2B5EF4-FFF2-40B4-BE49-F238E27FC236}">
                <a16:creationId xmlns:a16="http://schemas.microsoft.com/office/drawing/2014/main" id="{D32C5E93-1CE4-B2BC-A112-19B8F8285703}"/>
              </a:ext>
            </a:extLst>
          </p:cNvPr>
          <p:cNvSpPr txBox="1"/>
          <p:nvPr/>
        </p:nvSpPr>
        <p:spPr>
          <a:xfrm>
            <a:off x="6145348" y="2583093"/>
            <a:ext cx="1539204" cy="307777"/>
          </a:xfrm>
          <a:prstGeom prst="rect">
            <a:avLst/>
          </a:prstGeom>
          <a:noFill/>
        </p:spPr>
        <p:txBody>
          <a:bodyPr wrap="none" rtlCol="0">
            <a:spAutoFit/>
          </a:bodyPr>
          <a:lstStyle/>
          <a:p>
            <a:r>
              <a:rPr lang="en-US" sz="1400" b="1">
                <a:solidFill>
                  <a:srgbClr val="C00000"/>
                </a:solidFill>
              </a:rPr>
              <a:t>Rec – in JSONC</a:t>
            </a:r>
          </a:p>
        </p:txBody>
      </p:sp>
      <p:sp>
        <p:nvSpPr>
          <p:cNvPr id="19" name="Left Brace 18">
            <a:extLst>
              <a:ext uri="{FF2B5EF4-FFF2-40B4-BE49-F238E27FC236}">
                <a16:creationId xmlns:a16="http://schemas.microsoft.com/office/drawing/2014/main" id="{68EAA0F6-7CE3-D211-3514-8581D39D19D4}"/>
              </a:ext>
            </a:extLst>
          </p:cNvPr>
          <p:cNvSpPr/>
          <p:nvPr/>
        </p:nvSpPr>
        <p:spPr>
          <a:xfrm>
            <a:off x="1187125" y="3976480"/>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16E3325E-D750-1EDF-EDDF-C4E390E802A0}"/>
              </a:ext>
            </a:extLst>
          </p:cNvPr>
          <p:cNvSpPr/>
          <p:nvPr/>
        </p:nvSpPr>
        <p:spPr>
          <a:xfrm>
            <a:off x="1174311" y="2620176"/>
            <a:ext cx="93316" cy="12522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195E7E2A-2AF0-EE7C-5E39-45810B0C0327}"/>
              </a:ext>
            </a:extLst>
          </p:cNvPr>
          <p:cNvSpPr/>
          <p:nvPr/>
        </p:nvSpPr>
        <p:spPr>
          <a:xfrm>
            <a:off x="4755983" y="3976480"/>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1E459B2C-C6C3-3C93-6DFF-33D5A4C5F829}"/>
              </a:ext>
            </a:extLst>
          </p:cNvPr>
          <p:cNvSpPr/>
          <p:nvPr/>
        </p:nvSpPr>
        <p:spPr>
          <a:xfrm>
            <a:off x="4743169" y="2620176"/>
            <a:ext cx="93316" cy="12522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3" name="Left Brace 22">
            <a:extLst>
              <a:ext uri="{FF2B5EF4-FFF2-40B4-BE49-F238E27FC236}">
                <a16:creationId xmlns:a16="http://schemas.microsoft.com/office/drawing/2014/main" id="{F6BA6E23-3809-C889-BFB8-3F51299A9628}"/>
              </a:ext>
            </a:extLst>
          </p:cNvPr>
          <p:cNvSpPr/>
          <p:nvPr/>
        </p:nvSpPr>
        <p:spPr>
          <a:xfrm>
            <a:off x="2892723" y="2052688"/>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B257D4D9-1865-4664-89F3-E73DA20D8333}"/>
              </a:ext>
            </a:extLst>
          </p:cNvPr>
          <p:cNvSpPr/>
          <p:nvPr/>
        </p:nvSpPr>
        <p:spPr>
          <a:xfrm>
            <a:off x="2862092" y="277763"/>
            <a:ext cx="93316" cy="12522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A0245433-0732-4EA1-9EBF-0F10B4CCF196}"/>
              </a:ext>
            </a:extLst>
          </p:cNvPr>
          <p:cNvSpPr/>
          <p:nvPr/>
        </p:nvSpPr>
        <p:spPr>
          <a:xfrm>
            <a:off x="6248097" y="1598701"/>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75B441A1-4FB6-A247-A830-910149C908E0}"/>
              </a:ext>
            </a:extLst>
          </p:cNvPr>
          <p:cNvSpPr/>
          <p:nvPr/>
        </p:nvSpPr>
        <p:spPr>
          <a:xfrm>
            <a:off x="6235283" y="242397"/>
            <a:ext cx="93316" cy="12522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7" name="Left Brace 26">
            <a:extLst>
              <a:ext uri="{FF2B5EF4-FFF2-40B4-BE49-F238E27FC236}">
                <a16:creationId xmlns:a16="http://schemas.microsoft.com/office/drawing/2014/main" id="{59E47FA5-67C6-C1E6-53AE-9F92E6629244}"/>
              </a:ext>
            </a:extLst>
          </p:cNvPr>
          <p:cNvSpPr/>
          <p:nvPr/>
        </p:nvSpPr>
        <p:spPr>
          <a:xfrm>
            <a:off x="382594" y="413286"/>
            <a:ext cx="93316" cy="12522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Rectangle 27">
            <a:extLst>
              <a:ext uri="{FF2B5EF4-FFF2-40B4-BE49-F238E27FC236}">
                <a16:creationId xmlns:a16="http://schemas.microsoft.com/office/drawing/2014/main" id="{96187F1A-DB15-B3EB-CFB0-00F501111618}"/>
              </a:ext>
            </a:extLst>
          </p:cNvPr>
          <p:cNvSpPr/>
          <p:nvPr/>
        </p:nvSpPr>
        <p:spPr>
          <a:xfrm>
            <a:off x="5158425" y="3120517"/>
            <a:ext cx="2176761" cy="11735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9" name="Rectangle 28">
            <a:extLst>
              <a:ext uri="{FF2B5EF4-FFF2-40B4-BE49-F238E27FC236}">
                <a16:creationId xmlns:a16="http://schemas.microsoft.com/office/drawing/2014/main" id="{048C074B-9851-6CB5-AC6B-7E041F3BBE96}"/>
              </a:ext>
            </a:extLst>
          </p:cNvPr>
          <p:cNvSpPr/>
          <p:nvPr/>
        </p:nvSpPr>
        <p:spPr>
          <a:xfrm>
            <a:off x="1488060" y="3324852"/>
            <a:ext cx="2176761" cy="11735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4" name="Rectangle 33">
            <a:extLst>
              <a:ext uri="{FF2B5EF4-FFF2-40B4-BE49-F238E27FC236}">
                <a16:creationId xmlns:a16="http://schemas.microsoft.com/office/drawing/2014/main" id="{05093C2F-09B5-5248-0860-3E5B5FF79AE0}"/>
              </a:ext>
            </a:extLst>
          </p:cNvPr>
          <p:cNvSpPr/>
          <p:nvPr/>
        </p:nvSpPr>
        <p:spPr>
          <a:xfrm>
            <a:off x="760152" y="819866"/>
            <a:ext cx="2176761" cy="11735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noFill/>
            </a:endParaRPr>
          </a:p>
        </p:txBody>
      </p:sp>
    </p:spTree>
    <p:extLst>
      <p:ext uri="{BB962C8B-B14F-4D97-AF65-F5344CB8AC3E}">
        <p14:creationId xmlns:p14="http://schemas.microsoft.com/office/powerpoint/2010/main" val="1041177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BFA61F-F0A1-71FC-007D-F1F593258D17}"/>
              </a:ext>
            </a:extLst>
          </p:cNvPr>
          <p:cNvPicPr>
            <a:picLocks noChangeAspect="1"/>
          </p:cNvPicPr>
          <p:nvPr/>
        </p:nvPicPr>
        <p:blipFill>
          <a:blip r:embed="rId2"/>
          <a:stretch>
            <a:fillRect/>
          </a:stretch>
        </p:blipFill>
        <p:spPr>
          <a:xfrm>
            <a:off x="51660" y="1663332"/>
            <a:ext cx="2353170" cy="2742768"/>
          </a:xfrm>
          <a:prstGeom prst="rect">
            <a:avLst/>
          </a:prstGeom>
        </p:spPr>
      </p:pic>
      <p:pic>
        <p:nvPicPr>
          <p:cNvPr id="15" name="Picture 14">
            <a:extLst>
              <a:ext uri="{FF2B5EF4-FFF2-40B4-BE49-F238E27FC236}">
                <a16:creationId xmlns:a16="http://schemas.microsoft.com/office/drawing/2014/main" id="{5F023FC8-A176-121B-1AD5-81CAC9BE2EF4}"/>
              </a:ext>
            </a:extLst>
          </p:cNvPr>
          <p:cNvPicPr>
            <a:picLocks noChangeAspect="1"/>
          </p:cNvPicPr>
          <p:nvPr/>
        </p:nvPicPr>
        <p:blipFill>
          <a:blip r:embed="rId3"/>
          <a:stretch>
            <a:fillRect/>
          </a:stretch>
        </p:blipFill>
        <p:spPr>
          <a:xfrm>
            <a:off x="2187858" y="1597733"/>
            <a:ext cx="2293293" cy="2873967"/>
          </a:xfrm>
          <a:prstGeom prst="rect">
            <a:avLst/>
          </a:prstGeom>
        </p:spPr>
      </p:pic>
      <p:sp>
        <p:nvSpPr>
          <p:cNvPr id="2" name="Text Placeholder 1">
            <a:extLst>
              <a:ext uri="{FF2B5EF4-FFF2-40B4-BE49-F238E27FC236}">
                <a16:creationId xmlns:a16="http://schemas.microsoft.com/office/drawing/2014/main" id="{11BD6B29-CBD6-850C-1788-73EFE4F63603}"/>
              </a:ext>
            </a:extLst>
          </p:cNvPr>
          <p:cNvSpPr>
            <a:spLocks noGrp="1"/>
          </p:cNvSpPr>
          <p:nvPr>
            <p:ph type="body" sz="quarter" idx="31"/>
          </p:nvPr>
        </p:nvSpPr>
        <p:spPr/>
        <p:txBody>
          <a:bodyPr/>
          <a:lstStyle/>
          <a:p>
            <a:r>
              <a:rPr lang="en-US"/>
              <a:t>Organization (</a:t>
            </a:r>
            <a:r>
              <a:rPr lang="en-US" err="1"/>
              <a:t>providerOrganization</a:t>
            </a:r>
            <a:r>
              <a:rPr lang="en-US"/>
              <a:t>)</a:t>
            </a:r>
          </a:p>
        </p:txBody>
      </p:sp>
      <p:pic>
        <p:nvPicPr>
          <p:cNvPr id="7" name="Picture 6">
            <a:extLst>
              <a:ext uri="{FF2B5EF4-FFF2-40B4-BE49-F238E27FC236}">
                <a16:creationId xmlns:a16="http://schemas.microsoft.com/office/drawing/2014/main" id="{1C4417B1-C9E1-1816-89BB-80E89864ECC5}"/>
              </a:ext>
            </a:extLst>
          </p:cNvPr>
          <p:cNvPicPr>
            <a:picLocks noChangeAspect="1"/>
          </p:cNvPicPr>
          <p:nvPr/>
        </p:nvPicPr>
        <p:blipFill>
          <a:blip r:embed="rId4"/>
          <a:stretch>
            <a:fillRect/>
          </a:stretch>
        </p:blipFill>
        <p:spPr>
          <a:xfrm>
            <a:off x="6225152" y="189172"/>
            <a:ext cx="2567552" cy="1026269"/>
          </a:xfrm>
          <a:prstGeom prst="rect">
            <a:avLst/>
          </a:prstGeom>
        </p:spPr>
      </p:pic>
      <p:sp>
        <p:nvSpPr>
          <p:cNvPr id="8" name="TextBox 7">
            <a:extLst>
              <a:ext uri="{FF2B5EF4-FFF2-40B4-BE49-F238E27FC236}">
                <a16:creationId xmlns:a16="http://schemas.microsoft.com/office/drawing/2014/main" id="{11295472-1D19-F714-EE2A-E40CABD19466}"/>
              </a:ext>
            </a:extLst>
          </p:cNvPr>
          <p:cNvSpPr txBox="1"/>
          <p:nvPr/>
        </p:nvSpPr>
        <p:spPr>
          <a:xfrm>
            <a:off x="551311" y="1149435"/>
            <a:ext cx="678391" cy="276999"/>
          </a:xfrm>
          <a:prstGeom prst="rect">
            <a:avLst/>
          </a:prstGeom>
          <a:noFill/>
        </p:spPr>
        <p:txBody>
          <a:bodyPr wrap="none" rtlCol="0">
            <a:spAutoFit/>
          </a:bodyPr>
          <a:lstStyle/>
          <a:p>
            <a:r>
              <a:rPr lang="en-US" sz="1200"/>
              <a:t>Google</a:t>
            </a:r>
          </a:p>
        </p:txBody>
      </p:sp>
      <p:sp>
        <p:nvSpPr>
          <p:cNvPr id="11" name="TextBox 10">
            <a:extLst>
              <a:ext uri="{FF2B5EF4-FFF2-40B4-BE49-F238E27FC236}">
                <a16:creationId xmlns:a16="http://schemas.microsoft.com/office/drawing/2014/main" id="{26383BFC-7BCB-F181-B63A-404D254FB3A8}"/>
              </a:ext>
            </a:extLst>
          </p:cNvPr>
          <p:cNvSpPr txBox="1"/>
          <p:nvPr/>
        </p:nvSpPr>
        <p:spPr>
          <a:xfrm>
            <a:off x="2736572" y="1149435"/>
            <a:ext cx="569387" cy="276999"/>
          </a:xfrm>
          <a:prstGeom prst="rect">
            <a:avLst/>
          </a:prstGeom>
          <a:noFill/>
        </p:spPr>
        <p:txBody>
          <a:bodyPr wrap="none" rtlCol="0">
            <a:spAutoFit/>
          </a:bodyPr>
          <a:lstStyle/>
          <a:p>
            <a:r>
              <a:rPr lang="en-US" sz="1200"/>
              <a:t>MDIX</a:t>
            </a:r>
          </a:p>
        </p:txBody>
      </p:sp>
      <p:pic>
        <p:nvPicPr>
          <p:cNvPr id="13" name="Picture 12">
            <a:extLst>
              <a:ext uri="{FF2B5EF4-FFF2-40B4-BE49-F238E27FC236}">
                <a16:creationId xmlns:a16="http://schemas.microsoft.com/office/drawing/2014/main" id="{9B2AAD5D-3004-765C-E6F7-579BA8787B6C}"/>
              </a:ext>
            </a:extLst>
          </p:cNvPr>
          <p:cNvPicPr>
            <a:picLocks noChangeAspect="1"/>
          </p:cNvPicPr>
          <p:nvPr/>
        </p:nvPicPr>
        <p:blipFill rotWithShape="1">
          <a:blip r:embed="rId5"/>
          <a:srcRect t="2424"/>
          <a:stretch/>
        </p:blipFill>
        <p:spPr>
          <a:xfrm>
            <a:off x="4305798" y="1593750"/>
            <a:ext cx="2485034" cy="2741056"/>
          </a:xfrm>
          <a:prstGeom prst="rect">
            <a:avLst/>
          </a:prstGeom>
        </p:spPr>
      </p:pic>
      <p:pic>
        <p:nvPicPr>
          <p:cNvPr id="19" name="Picture 18">
            <a:extLst>
              <a:ext uri="{FF2B5EF4-FFF2-40B4-BE49-F238E27FC236}">
                <a16:creationId xmlns:a16="http://schemas.microsoft.com/office/drawing/2014/main" id="{B1F137BC-282E-8C02-CEA3-C15B6A87A098}"/>
              </a:ext>
            </a:extLst>
          </p:cNvPr>
          <p:cNvPicPr>
            <a:picLocks noChangeAspect="1"/>
          </p:cNvPicPr>
          <p:nvPr/>
        </p:nvPicPr>
        <p:blipFill>
          <a:blip r:embed="rId6"/>
          <a:stretch>
            <a:fillRect/>
          </a:stretch>
        </p:blipFill>
        <p:spPr>
          <a:xfrm>
            <a:off x="6444111" y="1529012"/>
            <a:ext cx="2712158" cy="3140613"/>
          </a:xfrm>
          <a:prstGeom prst="rect">
            <a:avLst/>
          </a:prstGeom>
        </p:spPr>
      </p:pic>
      <p:sp>
        <p:nvSpPr>
          <p:cNvPr id="20" name="TextBox 19">
            <a:extLst>
              <a:ext uri="{FF2B5EF4-FFF2-40B4-BE49-F238E27FC236}">
                <a16:creationId xmlns:a16="http://schemas.microsoft.com/office/drawing/2014/main" id="{3BE14E4D-EB5C-FC86-2517-413BFE77B144}"/>
              </a:ext>
            </a:extLst>
          </p:cNvPr>
          <p:cNvSpPr txBox="1"/>
          <p:nvPr/>
        </p:nvSpPr>
        <p:spPr>
          <a:xfrm>
            <a:off x="5159652" y="1149435"/>
            <a:ext cx="627095" cy="276999"/>
          </a:xfrm>
          <a:prstGeom prst="rect">
            <a:avLst/>
          </a:prstGeom>
          <a:noFill/>
        </p:spPr>
        <p:txBody>
          <a:bodyPr wrap="none" rtlCol="0">
            <a:spAutoFit/>
          </a:bodyPr>
          <a:lstStyle/>
          <a:p>
            <a:r>
              <a:rPr lang="en-US" sz="1200"/>
              <a:t>Redox</a:t>
            </a:r>
          </a:p>
        </p:txBody>
      </p:sp>
      <p:sp>
        <p:nvSpPr>
          <p:cNvPr id="21" name="TextBox 20">
            <a:extLst>
              <a:ext uri="{FF2B5EF4-FFF2-40B4-BE49-F238E27FC236}">
                <a16:creationId xmlns:a16="http://schemas.microsoft.com/office/drawing/2014/main" id="{52C8AA88-947F-A0ED-36B7-E312EBE5E5CD}"/>
              </a:ext>
            </a:extLst>
          </p:cNvPr>
          <p:cNvSpPr txBox="1"/>
          <p:nvPr/>
        </p:nvSpPr>
        <p:spPr>
          <a:xfrm>
            <a:off x="7326892" y="1149435"/>
            <a:ext cx="457176" cy="276999"/>
          </a:xfrm>
          <a:prstGeom prst="rect">
            <a:avLst/>
          </a:prstGeom>
          <a:noFill/>
        </p:spPr>
        <p:txBody>
          <a:bodyPr wrap="none" rtlCol="0">
            <a:spAutoFit/>
          </a:bodyPr>
          <a:lstStyle/>
          <a:p>
            <a:r>
              <a:rPr lang="en-US" sz="1200"/>
              <a:t>Rec</a:t>
            </a:r>
          </a:p>
        </p:txBody>
      </p:sp>
      <p:cxnSp>
        <p:nvCxnSpPr>
          <p:cNvPr id="22" name="Straight Connector 21">
            <a:extLst>
              <a:ext uri="{FF2B5EF4-FFF2-40B4-BE49-F238E27FC236}">
                <a16:creationId xmlns:a16="http://schemas.microsoft.com/office/drawing/2014/main" id="{45F8D88C-D8F2-612C-ACD3-A26C2927B7FB}"/>
              </a:ext>
            </a:extLst>
          </p:cNvPr>
          <p:cNvCxnSpPr>
            <a:cxnSpLocks/>
          </p:cNvCxnSpPr>
          <p:nvPr/>
        </p:nvCxnSpPr>
        <p:spPr>
          <a:xfrm>
            <a:off x="6548846" y="166333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052F75D7-ACB1-5E1C-148D-EBB69B7176E2}"/>
              </a:ext>
            </a:extLst>
          </p:cNvPr>
          <p:cNvCxnSpPr>
            <a:cxnSpLocks/>
          </p:cNvCxnSpPr>
          <p:nvPr/>
        </p:nvCxnSpPr>
        <p:spPr>
          <a:xfrm>
            <a:off x="6512683" y="1861931"/>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7F6BFCED-87D8-DB80-0B52-0508F06CB323}"/>
              </a:ext>
            </a:extLst>
          </p:cNvPr>
          <p:cNvCxnSpPr>
            <a:cxnSpLocks/>
          </p:cNvCxnSpPr>
          <p:nvPr/>
        </p:nvCxnSpPr>
        <p:spPr>
          <a:xfrm>
            <a:off x="6512683" y="1965253"/>
            <a:ext cx="1809591" cy="0"/>
          </a:xfrm>
          <a:prstGeom prst="line">
            <a:avLst/>
          </a:prstGeom>
          <a:ln w="28575">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3AC0B2BD-177C-8EDA-EBDD-20F25685ED1F}"/>
              </a:ext>
            </a:extLst>
          </p:cNvPr>
          <p:cNvCxnSpPr>
            <a:cxnSpLocks/>
          </p:cNvCxnSpPr>
          <p:nvPr/>
        </p:nvCxnSpPr>
        <p:spPr>
          <a:xfrm>
            <a:off x="4415561" y="1735658"/>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DC2E4E66-CCEA-D49B-01D1-B0FC8D23FA8C}"/>
              </a:ext>
            </a:extLst>
          </p:cNvPr>
          <p:cNvCxnSpPr>
            <a:cxnSpLocks/>
          </p:cNvCxnSpPr>
          <p:nvPr/>
        </p:nvCxnSpPr>
        <p:spPr>
          <a:xfrm>
            <a:off x="4415561" y="1903261"/>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B4CFC9AB-1C20-7EC5-C5EE-E2A2F35034FB}"/>
              </a:ext>
            </a:extLst>
          </p:cNvPr>
          <p:cNvCxnSpPr>
            <a:cxnSpLocks/>
          </p:cNvCxnSpPr>
          <p:nvPr/>
        </p:nvCxnSpPr>
        <p:spPr>
          <a:xfrm>
            <a:off x="2230300" y="1975585"/>
            <a:ext cx="1809591" cy="0"/>
          </a:xfrm>
          <a:prstGeom prst="line">
            <a:avLst/>
          </a:prstGeom>
          <a:ln w="28575">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8CDAD688-948D-8D02-164E-4445DF0EE06E}"/>
              </a:ext>
            </a:extLst>
          </p:cNvPr>
          <p:cNvCxnSpPr>
            <a:cxnSpLocks/>
          </p:cNvCxnSpPr>
          <p:nvPr/>
        </p:nvCxnSpPr>
        <p:spPr>
          <a:xfrm>
            <a:off x="2187858" y="170466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84D51311-6FF3-07EB-686D-65F5D9E15DED}"/>
              </a:ext>
            </a:extLst>
          </p:cNvPr>
          <p:cNvCxnSpPr>
            <a:cxnSpLocks/>
          </p:cNvCxnSpPr>
          <p:nvPr/>
        </p:nvCxnSpPr>
        <p:spPr>
          <a:xfrm>
            <a:off x="2187858" y="1879567"/>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F3D08D12-BA9F-68F8-850D-941AEC562BFC}"/>
              </a:ext>
            </a:extLst>
          </p:cNvPr>
          <p:cNvCxnSpPr>
            <a:cxnSpLocks/>
          </p:cNvCxnSpPr>
          <p:nvPr/>
        </p:nvCxnSpPr>
        <p:spPr>
          <a:xfrm>
            <a:off x="171609" y="1967684"/>
            <a:ext cx="1809591" cy="0"/>
          </a:xfrm>
          <a:prstGeom prst="line">
            <a:avLst/>
          </a:prstGeom>
          <a:ln w="28575">
            <a:solidFill>
              <a:srgbClr val="0070C0"/>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4F0AA50A-84B5-7055-4A37-172DBB6B19C9}"/>
              </a:ext>
            </a:extLst>
          </p:cNvPr>
          <p:cNvCxnSpPr>
            <a:cxnSpLocks/>
          </p:cNvCxnSpPr>
          <p:nvPr/>
        </p:nvCxnSpPr>
        <p:spPr>
          <a:xfrm>
            <a:off x="129167" y="1856168"/>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33" name="Left Brace 32">
            <a:extLst>
              <a:ext uri="{FF2B5EF4-FFF2-40B4-BE49-F238E27FC236}">
                <a16:creationId xmlns:a16="http://schemas.microsoft.com/office/drawing/2014/main" id="{D6B12B06-9016-EBCB-1D63-60718AAE8BF4}"/>
              </a:ext>
            </a:extLst>
          </p:cNvPr>
          <p:cNvSpPr/>
          <p:nvPr/>
        </p:nvSpPr>
        <p:spPr>
          <a:xfrm>
            <a:off x="39754" y="2033284"/>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4C256D37-8B43-4DEB-D1B4-8FC2AA999211}"/>
              </a:ext>
            </a:extLst>
          </p:cNvPr>
          <p:cNvSpPr/>
          <p:nvPr/>
        </p:nvSpPr>
        <p:spPr>
          <a:xfrm>
            <a:off x="34159" y="2699437"/>
            <a:ext cx="114978" cy="7618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5" name="Left Brace 34">
            <a:extLst>
              <a:ext uri="{FF2B5EF4-FFF2-40B4-BE49-F238E27FC236}">
                <a16:creationId xmlns:a16="http://schemas.microsoft.com/office/drawing/2014/main" id="{F1442BBD-00CB-6B58-BC0E-9D5B3B94AB6D}"/>
              </a:ext>
            </a:extLst>
          </p:cNvPr>
          <p:cNvSpPr/>
          <p:nvPr/>
        </p:nvSpPr>
        <p:spPr>
          <a:xfrm>
            <a:off x="68061" y="3680260"/>
            <a:ext cx="86671" cy="44806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2" name="Left Brace 41">
            <a:extLst>
              <a:ext uri="{FF2B5EF4-FFF2-40B4-BE49-F238E27FC236}">
                <a16:creationId xmlns:a16="http://schemas.microsoft.com/office/drawing/2014/main" id="{F96DE972-FF4A-3100-6082-6B7E10B855FE}"/>
              </a:ext>
            </a:extLst>
          </p:cNvPr>
          <p:cNvSpPr/>
          <p:nvPr/>
        </p:nvSpPr>
        <p:spPr>
          <a:xfrm>
            <a:off x="2209588" y="2050867"/>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Left Brace 42">
            <a:extLst>
              <a:ext uri="{FF2B5EF4-FFF2-40B4-BE49-F238E27FC236}">
                <a16:creationId xmlns:a16="http://schemas.microsoft.com/office/drawing/2014/main" id="{D691D69A-9F69-2B1E-793A-15CA9964E7A6}"/>
              </a:ext>
            </a:extLst>
          </p:cNvPr>
          <p:cNvSpPr/>
          <p:nvPr/>
        </p:nvSpPr>
        <p:spPr>
          <a:xfrm>
            <a:off x="2203993" y="2717020"/>
            <a:ext cx="114978" cy="7618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4" name="Left Brace 43">
            <a:extLst>
              <a:ext uri="{FF2B5EF4-FFF2-40B4-BE49-F238E27FC236}">
                <a16:creationId xmlns:a16="http://schemas.microsoft.com/office/drawing/2014/main" id="{879505E0-611E-7EB7-4266-67FD2820208B}"/>
              </a:ext>
            </a:extLst>
          </p:cNvPr>
          <p:cNvSpPr/>
          <p:nvPr/>
        </p:nvSpPr>
        <p:spPr>
          <a:xfrm>
            <a:off x="2237895" y="3697843"/>
            <a:ext cx="86671" cy="44806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5" name="Left Brace 44">
            <a:extLst>
              <a:ext uri="{FF2B5EF4-FFF2-40B4-BE49-F238E27FC236}">
                <a16:creationId xmlns:a16="http://schemas.microsoft.com/office/drawing/2014/main" id="{701CB926-8DFA-5593-F6E3-22AEC45A1AAD}"/>
              </a:ext>
            </a:extLst>
          </p:cNvPr>
          <p:cNvSpPr/>
          <p:nvPr/>
        </p:nvSpPr>
        <p:spPr>
          <a:xfrm>
            <a:off x="4281931" y="1975585"/>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Left Brace 45">
            <a:extLst>
              <a:ext uri="{FF2B5EF4-FFF2-40B4-BE49-F238E27FC236}">
                <a16:creationId xmlns:a16="http://schemas.microsoft.com/office/drawing/2014/main" id="{75AB32AF-B97E-8D09-8CFA-0C7003F4A788}"/>
              </a:ext>
            </a:extLst>
          </p:cNvPr>
          <p:cNvSpPr/>
          <p:nvPr/>
        </p:nvSpPr>
        <p:spPr>
          <a:xfrm>
            <a:off x="4276336" y="2641738"/>
            <a:ext cx="114978" cy="7618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7" name="Left Brace 46">
            <a:extLst>
              <a:ext uri="{FF2B5EF4-FFF2-40B4-BE49-F238E27FC236}">
                <a16:creationId xmlns:a16="http://schemas.microsoft.com/office/drawing/2014/main" id="{159A4378-56A6-EF20-F128-D0544C53CCB9}"/>
              </a:ext>
            </a:extLst>
          </p:cNvPr>
          <p:cNvSpPr/>
          <p:nvPr/>
        </p:nvSpPr>
        <p:spPr>
          <a:xfrm>
            <a:off x="4310238" y="3622561"/>
            <a:ext cx="86671" cy="44806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2" name="Left Brace 51">
            <a:extLst>
              <a:ext uri="{FF2B5EF4-FFF2-40B4-BE49-F238E27FC236}">
                <a16:creationId xmlns:a16="http://schemas.microsoft.com/office/drawing/2014/main" id="{D45DCBA0-033A-4128-13EE-F4B2DEC27383}"/>
              </a:ext>
            </a:extLst>
          </p:cNvPr>
          <p:cNvSpPr/>
          <p:nvPr/>
        </p:nvSpPr>
        <p:spPr>
          <a:xfrm>
            <a:off x="6417028" y="2050867"/>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e 52">
            <a:extLst>
              <a:ext uri="{FF2B5EF4-FFF2-40B4-BE49-F238E27FC236}">
                <a16:creationId xmlns:a16="http://schemas.microsoft.com/office/drawing/2014/main" id="{26E8F9AE-8FF7-531D-F21A-08F5A3D610E5}"/>
              </a:ext>
            </a:extLst>
          </p:cNvPr>
          <p:cNvSpPr/>
          <p:nvPr/>
        </p:nvSpPr>
        <p:spPr>
          <a:xfrm>
            <a:off x="6411433" y="2717020"/>
            <a:ext cx="114978" cy="7618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4" name="Left Brace 53">
            <a:extLst>
              <a:ext uri="{FF2B5EF4-FFF2-40B4-BE49-F238E27FC236}">
                <a16:creationId xmlns:a16="http://schemas.microsoft.com/office/drawing/2014/main" id="{F83E27BE-4E5E-B7CB-4032-0157EE614924}"/>
              </a:ext>
            </a:extLst>
          </p:cNvPr>
          <p:cNvSpPr/>
          <p:nvPr/>
        </p:nvSpPr>
        <p:spPr>
          <a:xfrm>
            <a:off x="6445335" y="3816661"/>
            <a:ext cx="86671" cy="44806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55" name="Straight Connector 54">
            <a:extLst>
              <a:ext uri="{FF2B5EF4-FFF2-40B4-BE49-F238E27FC236}">
                <a16:creationId xmlns:a16="http://schemas.microsoft.com/office/drawing/2014/main" id="{8E180141-2F8F-6209-22AB-21E9F842B238}"/>
              </a:ext>
            </a:extLst>
          </p:cNvPr>
          <p:cNvCxnSpPr>
            <a:cxnSpLocks/>
          </p:cNvCxnSpPr>
          <p:nvPr/>
        </p:nvCxnSpPr>
        <p:spPr>
          <a:xfrm>
            <a:off x="171609" y="2646303"/>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AE566F4B-9307-4363-0F98-382EF773F65D}"/>
              </a:ext>
            </a:extLst>
          </p:cNvPr>
          <p:cNvCxnSpPr>
            <a:cxnSpLocks/>
          </p:cNvCxnSpPr>
          <p:nvPr/>
        </p:nvCxnSpPr>
        <p:spPr>
          <a:xfrm>
            <a:off x="2237895" y="2641738"/>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83C05A12-56DE-FDE2-1353-F57273AD1880}"/>
              </a:ext>
            </a:extLst>
          </p:cNvPr>
          <p:cNvCxnSpPr>
            <a:cxnSpLocks/>
          </p:cNvCxnSpPr>
          <p:nvPr/>
        </p:nvCxnSpPr>
        <p:spPr>
          <a:xfrm>
            <a:off x="4305798" y="2567843"/>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B2EFE452-BBE3-5371-BC85-DB7BC5FE46C4}"/>
              </a:ext>
            </a:extLst>
          </p:cNvPr>
          <p:cNvCxnSpPr>
            <a:cxnSpLocks/>
          </p:cNvCxnSpPr>
          <p:nvPr/>
        </p:nvCxnSpPr>
        <p:spPr>
          <a:xfrm>
            <a:off x="6512683" y="2699437"/>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993CE566-7EAD-F896-E031-19A04F715858}"/>
              </a:ext>
            </a:extLst>
          </p:cNvPr>
          <p:cNvCxnSpPr>
            <a:cxnSpLocks/>
          </p:cNvCxnSpPr>
          <p:nvPr/>
        </p:nvCxnSpPr>
        <p:spPr>
          <a:xfrm>
            <a:off x="6512683" y="4579898"/>
            <a:ext cx="905839" cy="0"/>
          </a:xfrm>
          <a:prstGeom prst="line">
            <a:avLst/>
          </a:prstGeom>
          <a:ln w="28575">
            <a:solidFill>
              <a:srgbClr val="919D9D"/>
            </a:solidFill>
          </a:ln>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04F47D8F-2D64-342C-271F-15504CA0A81A}"/>
              </a:ext>
            </a:extLst>
          </p:cNvPr>
          <p:cNvCxnSpPr>
            <a:cxnSpLocks/>
          </p:cNvCxnSpPr>
          <p:nvPr/>
        </p:nvCxnSpPr>
        <p:spPr>
          <a:xfrm>
            <a:off x="4305798" y="4264724"/>
            <a:ext cx="905839" cy="0"/>
          </a:xfrm>
          <a:prstGeom prst="line">
            <a:avLst/>
          </a:prstGeom>
          <a:ln w="28575">
            <a:solidFill>
              <a:srgbClr val="919D9D"/>
            </a:solidFill>
          </a:ln>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A737C29E-FF09-F97B-17AC-CDA5CC98ACF9}"/>
              </a:ext>
            </a:extLst>
          </p:cNvPr>
          <p:cNvCxnSpPr>
            <a:cxnSpLocks/>
          </p:cNvCxnSpPr>
          <p:nvPr/>
        </p:nvCxnSpPr>
        <p:spPr>
          <a:xfrm>
            <a:off x="51660" y="4300886"/>
            <a:ext cx="905839" cy="0"/>
          </a:xfrm>
          <a:prstGeom prst="line">
            <a:avLst/>
          </a:prstGeom>
          <a:ln w="28575">
            <a:solidFill>
              <a:srgbClr val="919D9D"/>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34794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023016" y="1857220"/>
            <a:ext cx="3977391" cy="1255737"/>
          </a:xfrm>
        </p:spPr>
        <p:txBody>
          <a:bodyPr/>
          <a:lstStyle/>
          <a:p>
            <a:pPr marL="0" indent="0">
              <a:buNone/>
            </a:pPr>
            <a:r>
              <a:rPr lang="en-US" sz="2800" b="1">
                <a:solidFill>
                  <a:srgbClr val="0057B8"/>
                </a:solidFill>
              </a:rPr>
              <a:t>Problem</a:t>
            </a:r>
          </a:p>
        </p:txBody>
      </p:sp>
    </p:spTree>
    <p:extLst>
      <p:ext uri="{BB962C8B-B14F-4D97-AF65-F5344CB8AC3E}">
        <p14:creationId xmlns:p14="http://schemas.microsoft.com/office/powerpoint/2010/main" val="2247480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BE61D039-532F-9658-88D0-C98256F6662B}"/>
              </a:ext>
            </a:extLst>
          </p:cNvPr>
          <p:cNvPicPr>
            <a:picLocks noChangeAspect="1"/>
          </p:cNvPicPr>
          <p:nvPr/>
        </p:nvPicPr>
        <p:blipFill>
          <a:blip r:embed="rId3"/>
          <a:stretch>
            <a:fillRect/>
          </a:stretch>
        </p:blipFill>
        <p:spPr>
          <a:xfrm>
            <a:off x="5318997" y="2612887"/>
            <a:ext cx="2920406" cy="2638321"/>
          </a:xfrm>
          <a:prstGeom prst="rect">
            <a:avLst/>
          </a:prstGeom>
        </p:spPr>
      </p:pic>
      <p:pic>
        <p:nvPicPr>
          <p:cNvPr id="7" name="Picture 6">
            <a:extLst>
              <a:ext uri="{FF2B5EF4-FFF2-40B4-BE49-F238E27FC236}">
                <a16:creationId xmlns:a16="http://schemas.microsoft.com/office/drawing/2014/main" id="{449DF63B-1D3A-C9E2-EA94-6082984BCB3F}"/>
              </a:ext>
            </a:extLst>
          </p:cNvPr>
          <p:cNvPicPr>
            <a:picLocks noChangeAspect="1"/>
          </p:cNvPicPr>
          <p:nvPr/>
        </p:nvPicPr>
        <p:blipFill>
          <a:blip r:embed="rId4"/>
          <a:stretch>
            <a:fillRect/>
          </a:stretch>
        </p:blipFill>
        <p:spPr>
          <a:xfrm>
            <a:off x="502212" y="204865"/>
            <a:ext cx="2487407" cy="2300315"/>
          </a:xfrm>
          <a:prstGeom prst="rect">
            <a:avLst/>
          </a:prstGeom>
        </p:spPr>
      </p:pic>
      <p:pic>
        <p:nvPicPr>
          <p:cNvPr id="9" name="Picture 8">
            <a:extLst>
              <a:ext uri="{FF2B5EF4-FFF2-40B4-BE49-F238E27FC236}">
                <a16:creationId xmlns:a16="http://schemas.microsoft.com/office/drawing/2014/main" id="{D5A6673A-A63D-7875-B50F-185C75E32897}"/>
              </a:ext>
            </a:extLst>
          </p:cNvPr>
          <p:cNvPicPr>
            <a:picLocks noChangeAspect="1"/>
          </p:cNvPicPr>
          <p:nvPr/>
        </p:nvPicPr>
        <p:blipFill>
          <a:blip r:embed="rId5"/>
          <a:stretch>
            <a:fillRect/>
          </a:stretch>
        </p:blipFill>
        <p:spPr>
          <a:xfrm>
            <a:off x="3375969" y="204865"/>
            <a:ext cx="2174012" cy="2300315"/>
          </a:xfrm>
          <a:prstGeom prst="rect">
            <a:avLst/>
          </a:prstGeom>
        </p:spPr>
      </p:pic>
      <p:pic>
        <p:nvPicPr>
          <p:cNvPr id="11" name="Picture 10">
            <a:extLst>
              <a:ext uri="{FF2B5EF4-FFF2-40B4-BE49-F238E27FC236}">
                <a16:creationId xmlns:a16="http://schemas.microsoft.com/office/drawing/2014/main" id="{8E5B5862-8226-32B7-2EC7-4F4FBE8F8D3B}"/>
              </a:ext>
            </a:extLst>
          </p:cNvPr>
          <p:cNvPicPr>
            <a:picLocks noChangeAspect="1"/>
          </p:cNvPicPr>
          <p:nvPr/>
        </p:nvPicPr>
        <p:blipFill>
          <a:blip r:embed="rId6"/>
          <a:stretch>
            <a:fillRect/>
          </a:stretch>
        </p:blipFill>
        <p:spPr>
          <a:xfrm>
            <a:off x="6327800" y="204865"/>
            <a:ext cx="2430222" cy="2300314"/>
          </a:xfrm>
          <a:prstGeom prst="rect">
            <a:avLst/>
          </a:prstGeom>
        </p:spPr>
      </p:pic>
      <p:pic>
        <p:nvPicPr>
          <p:cNvPr id="13" name="Picture 12">
            <a:extLst>
              <a:ext uri="{FF2B5EF4-FFF2-40B4-BE49-F238E27FC236}">
                <a16:creationId xmlns:a16="http://schemas.microsoft.com/office/drawing/2014/main" id="{90631208-B652-680D-2E80-7BC38A51E724}"/>
              </a:ext>
            </a:extLst>
          </p:cNvPr>
          <p:cNvPicPr>
            <a:picLocks noChangeAspect="1"/>
          </p:cNvPicPr>
          <p:nvPr/>
        </p:nvPicPr>
        <p:blipFill>
          <a:blip r:embed="rId7"/>
          <a:stretch>
            <a:fillRect/>
          </a:stretch>
        </p:blipFill>
        <p:spPr>
          <a:xfrm>
            <a:off x="259013" y="2620501"/>
            <a:ext cx="2179417" cy="2300314"/>
          </a:xfrm>
          <a:prstGeom prst="rect">
            <a:avLst/>
          </a:prstGeom>
        </p:spPr>
      </p:pic>
      <p:pic>
        <p:nvPicPr>
          <p:cNvPr id="15" name="Picture 14">
            <a:extLst>
              <a:ext uri="{FF2B5EF4-FFF2-40B4-BE49-F238E27FC236}">
                <a16:creationId xmlns:a16="http://schemas.microsoft.com/office/drawing/2014/main" id="{F05A0685-93DB-DF12-E102-C0C5CE74D8D1}"/>
              </a:ext>
            </a:extLst>
          </p:cNvPr>
          <p:cNvPicPr>
            <a:picLocks noChangeAspect="1"/>
          </p:cNvPicPr>
          <p:nvPr/>
        </p:nvPicPr>
        <p:blipFill>
          <a:blip r:embed="rId8"/>
          <a:stretch>
            <a:fillRect/>
          </a:stretch>
        </p:blipFill>
        <p:spPr>
          <a:xfrm>
            <a:off x="3139784" y="2555542"/>
            <a:ext cx="2132060" cy="2380097"/>
          </a:xfrm>
          <a:prstGeom prst="rect">
            <a:avLst/>
          </a:prstGeom>
        </p:spPr>
      </p:pic>
      <p:cxnSp>
        <p:nvCxnSpPr>
          <p:cNvPr id="16" name="Straight Connector 15">
            <a:extLst>
              <a:ext uri="{FF2B5EF4-FFF2-40B4-BE49-F238E27FC236}">
                <a16:creationId xmlns:a16="http://schemas.microsoft.com/office/drawing/2014/main" id="{388612C4-4DBD-AC0F-2EAF-5088510F9130}"/>
              </a:ext>
            </a:extLst>
          </p:cNvPr>
          <p:cNvCxnSpPr>
            <a:cxnSpLocks/>
          </p:cNvCxnSpPr>
          <p:nvPr/>
        </p:nvCxnSpPr>
        <p:spPr>
          <a:xfrm>
            <a:off x="392973" y="36555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FB0042C3-72E9-4441-049A-021177BD0A93}"/>
              </a:ext>
            </a:extLst>
          </p:cNvPr>
          <p:cNvCxnSpPr>
            <a:cxnSpLocks/>
          </p:cNvCxnSpPr>
          <p:nvPr/>
        </p:nvCxnSpPr>
        <p:spPr>
          <a:xfrm>
            <a:off x="3375969" y="280610"/>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CE53C897-DDA4-8AF6-744D-73DA084F6EEF}"/>
              </a:ext>
            </a:extLst>
          </p:cNvPr>
          <p:cNvCxnSpPr>
            <a:cxnSpLocks/>
          </p:cNvCxnSpPr>
          <p:nvPr/>
        </p:nvCxnSpPr>
        <p:spPr>
          <a:xfrm>
            <a:off x="3301019" y="405525"/>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C7878904-1046-4314-895E-CDD84A3A8EEC}"/>
              </a:ext>
            </a:extLst>
          </p:cNvPr>
          <p:cNvCxnSpPr>
            <a:cxnSpLocks/>
          </p:cNvCxnSpPr>
          <p:nvPr/>
        </p:nvCxnSpPr>
        <p:spPr>
          <a:xfrm>
            <a:off x="6244089" y="36555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0DDE756-9F64-C20F-B1BE-4FD101441435}"/>
              </a:ext>
            </a:extLst>
          </p:cNvPr>
          <p:cNvCxnSpPr>
            <a:cxnSpLocks/>
          </p:cNvCxnSpPr>
          <p:nvPr/>
        </p:nvCxnSpPr>
        <p:spPr>
          <a:xfrm>
            <a:off x="2877801" y="2764586"/>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474CD862-1DA9-55DA-C7F5-FA9C45545E8A}"/>
              </a:ext>
            </a:extLst>
          </p:cNvPr>
          <p:cNvCxnSpPr>
            <a:cxnSpLocks/>
          </p:cNvCxnSpPr>
          <p:nvPr/>
        </p:nvCxnSpPr>
        <p:spPr>
          <a:xfrm>
            <a:off x="43670" y="3199301"/>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E10D177A-DB84-D93E-A826-FB3C70DBBD3C}"/>
              </a:ext>
            </a:extLst>
          </p:cNvPr>
          <p:cNvCxnSpPr>
            <a:cxnSpLocks/>
          </p:cNvCxnSpPr>
          <p:nvPr/>
        </p:nvCxnSpPr>
        <p:spPr>
          <a:xfrm>
            <a:off x="3073792" y="2628059"/>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580E475C-844F-595B-DFE9-B840FBD75637}"/>
              </a:ext>
            </a:extLst>
          </p:cNvPr>
          <p:cNvCxnSpPr>
            <a:cxnSpLocks/>
          </p:cNvCxnSpPr>
          <p:nvPr/>
        </p:nvCxnSpPr>
        <p:spPr>
          <a:xfrm>
            <a:off x="110736" y="2717211"/>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24" name="Left Brace 23">
            <a:extLst>
              <a:ext uri="{FF2B5EF4-FFF2-40B4-BE49-F238E27FC236}">
                <a16:creationId xmlns:a16="http://schemas.microsoft.com/office/drawing/2014/main" id="{A08FFB47-452A-AF8C-A25E-27536EE8C85A}"/>
              </a:ext>
            </a:extLst>
          </p:cNvPr>
          <p:cNvSpPr/>
          <p:nvPr/>
        </p:nvSpPr>
        <p:spPr>
          <a:xfrm>
            <a:off x="414637" y="552568"/>
            <a:ext cx="87575" cy="38681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BD9950F0-A3F3-E419-96DD-D7E19E9732A3}"/>
              </a:ext>
            </a:extLst>
          </p:cNvPr>
          <p:cNvSpPr/>
          <p:nvPr/>
        </p:nvSpPr>
        <p:spPr>
          <a:xfrm>
            <a:off x="3303501" y="748934"/>
            <a:ext cx="87575" cy="38681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41889199-0848-1456-44C1-A03B43BFE095}"/>
              </a:ext>
            </a:extLst>
          </p:cNvPr>
          <p:cNvSpPr/>
          <p:nvPr/>
        </p:nvSpPr>
        <p:spPr>
          <a:xfrm>
            <a:off x="6282081" y="526240"/>
            <a:ext cx="45719" cy="6710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7" name="Left Brace 26">
            <a:extLst>
              <a:ext uri="{FF2B5EF4-FFF2-40B4-BE49-F238E27FC236}">
                <a16:creationId xmlns:a16="http://schemas.microsoft.com/office/drawing/2014/main" id="{5FA5F436-3EFA-B687-A5D2-D3B23F746701}"/>
              </a:ext>
            </a:extLst>
          </p:cNvPr>
          <p:cNvSpPr/>
          <p:nvPr/>
        </p:nvSpPr>
        <p:spPr>
          <a:xfrm>
            <a:off x="207375" y="3345866"/>
            <a:ext cx="45719" cy="6710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Left Brace 27">
            <a:extLst>
              <a:ext uri="{FF2B5EF4-FFF2-40B4-BE49-F238E27FC236}">
                <a16:creationId xmlns:a16="http://schemas.microsoft.com/office/drawing/2014/main" id="{56B1C24D-56D0-D535-40AC-4CAF7636FAF8}"/>
              </a:ext>
            </a:extLst>
          </p:cNvPr>
          <p:cNvSpPr/>
          <p:nvPr/>
        </p:nvSpPr>
        <p:spPr>
          <a:xfrm>
            <a:off x="3030005" y="2788052"/>
            <a:ext cx="79800" cy="332069"/>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9" name="Left Brace 28">
            <a:extLst>
              <a:ext uri="{FF2B5EF4-FFF2-40B4-BE49-F238E27FC236}">
                <a16:creationId xmlns:a16="http://schemas.microsoft.com/office/drawing/2014/main" id="{A1E38D3F-0CF7-89D2-9552-867671550364}"/>
              </a:ext>
            </a:extLst>
          </p:cNvPr>
          <p:cNvSpPr/>
          <p:nvPr/>
        </p:nvSpPr>
        <p:spPr>
          <a:xfrm>
            <a:off x="420640" y="1065949"/>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86947951-7A86-BB4C-B7FB-2157BF199893}"/>
              </a:ext>
            </a:extLst>
          </p:cNvPr>
          <p:cNvSpPr/>
          <p:nvPr/>
        </p:nvSpPr>
        <p:spPr>
          <a:xfrm>
            <a:off x="3302960" y="1244775"/>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62E345A8-3A07-86B1-58DC-5994225E5B76}"/>
              </a:ext>
            </a:extLst>
          </p:cNvPr>
          <p:cNvSpPr/>
          <p:nvPr/>
        </p:nvSpPr>
        <p:spPr>
          <a:xfrm>
            <a:off x="6252232" y="1355933"/>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4B2AA42A-5F68-3595-1E47-91504443DD6C}"/>
              </a:ext>
            </a:extLst>
          </p:cNvPr>
          <p:cNvSpPr/>
          <p:nvPr/>
        </p:nvSpPr>
        <p:spPr>
          <a:xfrm>
            <a:off x="3030005" y="3271903"/>
            <a:ext cx="75568" cy="369417"/>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F08C5907-82FE-CFFF-8EEE-151BA792E854}"/>
              </a:ext>
            </a:extLst>
          </p:cNvPr>
          <p:cNvSpPr/>
          <p:nvPr/>
        </p:nvSpPr>
        <p:spPr>
          <a:xfrm>
            <a:off x="373701" y="1725350"/>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4" name="Left Brace 33">
            <a:extLst>
              <a:ext uri="{FF2B5EF4-FFF2-40B4-BE49-F238E27FC236}">
                <a16:creationId xmlns:a16="http://schemas.microsoft.com/office/drawing/2014/main" id="{3E21FE90-9A6C-9D43-491B-613E3AB1B45B}"/>
              </a:ext>
            </a:extLst>
          </p:cNvPr>
          <p:cNvSpPr/>
          <p:nvPr/>
        </p:nvSpPr>
        <p:spPr>
          <a:xfrm>
            <a:off x="3246476" y="1754021"/>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5" name="Left Brace 34">
            <a:extLst>
              <a:ext uri="{FF2B5EF4-FFF2-40B4-BE49-F238E27FC236}">
                <a16:creationId xmlns:a16="http://schemas.microsoft.com/office/drawing/2014/main" id="{42032CFB-5F2C-3CAF-8332-9A386FED4C25}"/>
              </a:ext>
            </a:extLst>
          </p:cNvPr>
          <p:cNvSpPr/>
          <p:nvPr/>
        </p:nvSpPr>
        <p:spPr>
          <a:xfrm>
            <a:off x="6232982" y="1930508"/>
            <a:ext cx="114068" cy="574671"/>
          </a:xfrm>
          <a:prstGeom prst="leftBrac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6" name="Left Brace 35">
            <a:extLst>
              <a:ext uri="{FF2B5EF4-FFF2-40B4-BE49-F238E27FC236}">
                <a16:creationId xmlns:a16="http://schemas.microsoft.com/office/drawing/2014/main" id="{B11B8A71-11D5-DEBD-EABF-371CD9364625}"/>
              </a:ext>
            </a:extLst>
          </p:cNvPr>
          <p:cNvSpPr/>
          <p:nvPr/>
        </p:nvSpPr>
        <p:spPr>
          <a:xfrm>
            <a:off x="3000786" y="3857603"/>
            <a:ext cx="104787" cy="991384"/>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7" name="Left Brace 36">
            <a:extLst>
              <a:ext uri="{FF2B5EF4-FFF2-40B4-BE49-F238E27FC236}">
                <a16:creationId xmlns:a16="http://schemas.microsoft.com/office/drawing/2014/main" id="{4D5FFD0C-A0C7-8FEE-FF83-D90419856C41}"/>
              </a:ext>
            </a:extLst>
          </p:cNvPr>
          <p:cNvSpPr/>
          <p:nvPr/>
        </p:nvSpPr>
        <p:spPr>
          <a:xfrm>
            <a:off x="150341" y="4203060"/>
            <a:ext cx="114068" cy="574671"/>
          </a:xfrm>
          <a:prstGeom prst="leftBrac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8" name="TextBox 37">
            <a:extLst>
              <a:ext uri="{FF2B5EF4-FFF2-40B4-BE49-F238E27FC236}">
                <a16:creationId xmlns:a16="http://schemas.microsoft.com/office/drawing/2014/main" id="{0F69BBC3-A8D3-B0EE-CA48-824892154BF9}"/>
              </a:ext>
            </a:extLst>
          </p:cNvPr>
          <p:cNvSpPr txBox="1"/>
          <p:nvPr/>
        </p:nvSpPr>
        <p:spPr>
          <a:xfrm>
            <a:off x="1867638" y="41540"/>
            <a:ext cx="845103" cy="338554"/>
          </a:xfrm>
          <a:prstGeom prst="rect">
            <a:avLst/>
          </a:prstGeom>
          <a:noFill/>
        </p:spPr>
        <p:txBody>
          <a:bodyPr wrap="none" rtlCol="0">
            <a:spAutoFit/>
          </a:bodyPr>
          <a:lstStyle/>
          <a:p>
            <a:r>
              <a:rPr lang="en-US" sz="1600" b="1"/>
              <a:t>Cerner</a:t>
            </a:r>
          </a:p>
        </p:txBody>
      </p:sp>
      <p:sp>
        <p:nvSpPr>
          <p:cNvPr id="39" name="TextBox 38">
            <a:extLst>
              <a:ext uri="{FF2B5EF4-FFF2-40B4-BE49-F238E27FC236}">
                <a16:creationId xmlns:a16="http://schemas.microsoft.com/office/drawing/2014/main" id="{060F416C-87DD-A3F6-F374-AB6F4A709A38}"/>
              </a:ext>
            </a:extLst>
          </p:cNvPr>
          <p:cNvSpPr txBox="1"/>
          <p:nvPr/>
        </p:nvSpPr>
        <p:spPr>
          <a:xfrm>
            <a:off x="5255253" y="41540"/>
            <a:ext cx="479618" cy="338554"/>
          </a:xfrm>
          <a:prstGeom prst="rect">
            <a:avLst/>
          </a:prstGeom>
          <a:noFill/>
        </p:spPr>
        <p:txBody>
          <a:bodyPr wrap="none" rtlCol="0">
            <a:spAutoFit/>
          </a:bodyPr>
          <a:lstStyle/>
          <a:p>
            <a:r>
              <a:rPr lang="en-US" sz="1600" b="1"/>
              <a:t>DH</a:t>
            </a:r>
          </a:p>
        </p:txBody>
      </p:sp>
      <p:sp>
        <p:nvSpPr>
          <p:cNvPr id="40" name="TextBox 39">
            <a:extLst>
              <a:ext uri="{FF2B5EF4-FFF2-40B4-BE49-F238E27FC236}">
                <a16:creationId xmlns:a16="http://schemas.microsoft.com/office/drawing/2014/main" id="{3CB6D942-6829-29CA-B1D5-0C5CAC01ED8E}"/>
              </a:ext>
            </a:extLst>
          </p:cNvPr>
          <p:cNvSpPr txBox="1"/>
          <p:nvPr/>
        </p:nvSpPr>
        <p:spPr>
          <a:xfrm>
            <a:off x="7418401" y="41540"/>
            <a:ext cx="891591" cy="338554"/>
          </a:xfrm>
          <a:prstGeom prst="rect">
            <a:avLst/>
          </a:prstGeom>
          <a:noFill/>
        </p:spPr>
        <p:txBody>
          <a:bodyPr wrap="none" rtlCol="0">
            <a:spAutoFit/>
          </a:bodyPr>
          <a:lstStyle/>
          <a:p>
            <a:r>
              <a:rPr lang="en-US" sz="1600" b="1"/>
              <a:t>Google</a:t>
            </a:r>
          </a:p>
        </p:txBody>
      </p:sp>
      <p:sp>
        <p:nvSpPr>
          <p:cNvPr id="41" name="TextBox 40">
            <a:extLst>
              <a:ext uri="{FF2B5EF4-FFF2-40B4-BE49-F238E27FC236}">
                <a16:creationId xmlns:a16="http://schemas.microsoft.com/office/drawing/2014/main" id="{53818EEC-9EAB-0869-17DB-6F8A9998CD37}"/>
              </a:ext>
            </a:extLst>
          </p:cNvPr>
          <p:cNvSpPr txBox="1"/>
          <p:nvPr/>
        </p:nvSpPr>
        <p:spPr>
          <a:xfrm>
            <a:off x="1730975" y="2965528"/>
            <a:ext cx="697627" cy="338554"/>
          </a:xfrm>
          <a:prstGeom prst="rect">
            <a:avLst/>
          </a:prstGeom>
          <a:noFill/>
        </p:spPr>
        <p:txBody>
          <a:bodyPr wrap="none" rtlCol="0">
            <a:spAutoFit/>
          </a:bodyPr>
          <a:lstStyle/>
          <a:p>
            <a:r>
              <a:rPr lang="en-US" sz="1600" b="1"/>
              <a:t>MDIX</a:t>
            </a:r>
          </a:p>
        </p:txBody>
      </p:sp>
      <p:sp>
        <p:nvSpPr>
          <p:cNvPr id="42" name="TextBox 41">
            <a:extLst>
              <a:ext uri="{FF2B5EF4-FFF2-40B4-BE49-F238E27FC236}">
                <a16:creationId xmlns:a16="http://schemas.microsoft.com/office/drawing/2014/main" id="{77597562-9E52-6162-4A65-188C21EC0936}"/>
              </a:ext>
            </a:extLst>
          </p:cNvPr>
          <p:cNvSpPr txBox="1"/>
          <p:nvPr/>
        </p:nvSpPr>
        <p:spPr>
          <a:xfrm>
            <a:off x="4039431" y="2965528"/>
            <a:ext cx="809837" cy="338554"/>
          </a:xfrm>
          <a:prstGeom prst="rect">
            <a:avLst/>
          </a:prstGeom>
          <a:noFill/>
        </p:spPr>
        <p:txBody>
          <a:bodyPr wrap="none" rtlCol="0">
            <a:spAutoFit/>
          </a:bodyPr>
          <a:lstStyle/>
          <a:p>
            <a:r>
              <a:rPr lang="en-US" sz="1600" b="1"/>
              <a:t>Redox</a:t>
            </a:r>
          </a:p>
        </p:txBody>
      </p:sp>
      <p:sp>
        <p:nvSpPr>
          <p:cNvPr id="43" name="TextBox 42">
            <a:extLst>
              <a:ext uri="{FF2B5EF4-FFF2-40B4-BE49-F238E27FC236}">
                <a16:creationId xmlns:a16="http://schemas.microsoft.com/office/drawing/2014/main" id="{80F38A0E-36AB-F0B2-297A-8F2A9BEA47D4}"/>
              </a:ext>
            </a:extLst>
          </p:cNvPr>
          <p:cNvSpPr txBox="1"/>
          <p:nvPr/>
        </p:nvSpPr>
        <p:spPr>
          <a:xfrm>
            <a:off x="7629316" y="2692591"/>
            <a:ext cx="1539204" cy="307777"/>
          </a:xfrm>
          <a:prstGeom prst="rect">
            <a:avLst/>
          </a:prstGeom>
          <a:noFill/>
        </p:spPr>
        <p:txBody>
          <a:bodyPr wrap="none" rtlCol="0">
            <a:spAutoFit/>
          </a:bodyPr>
          <a:lstStyle/>
          <a:p>
            <a:r>
              <a:rPr lang="en-US" sz="1400" b="1">
                <a:solidFill>
                  <a:srgbClr val="C00000"/>
                </a:solidFill>
              </a:rPr>
              <a:t>Rec – in JSONC</a:t>
            </a:r>
          </a:p>
        </p:txBody>
      </p:sp>
      <p:cxnSp>
        <p:nvCxnSpPr>
          <p:cNvPr id="46" name="Straight Connector 45">
            <a:extLst>
              <a:ext uri="{FF2B5EF4-FFF2-40B4-BE49-F238E27FC236}">
                <a16:creationId xmlns:a16="http://schemas.microsoft.com/office/drawing/2014/main" id="{BDCF9F33-09D7-8986-7BC6-4E3B78545452}"/>
              </a:ext>
            </a:extLst>
          </p:cNvPr>
          <p:cNvCxnSpPr>
            <a:cxnSpLocks/>
          </p:cNvCxnSpPr>
          <p:nvPr/>
        </p:nvCxnSpPr>
        <p:spPr>
          <a:xfrm>
            <a:off x="5328186" y="2680247"/>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E416A12C-1A80-53A5-C30D-46C428050127}"/>
              </a:ext>
            </a:extLst>
          </p:cNvPr>
          <p:cNvCxnSpPr>
            <a:cxnSpLocks/>
          </p:cNvCxnSpPr>
          <p:nvPr/>
        </p:nvCxnSpPr>
        <p:spPr>
          <a:xfrm>
            <a:off x="5328185" y="2824430"/>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51" name="Left Brace 50">
            <a:extLst>
              <a:ext uri="{FF2B5EF4-FFF2-40B4-BE49-F238E27FC236}">
                <a16:creationId xmlns:a16="http://schemas.microsoft.com/office/drawing/2014/main" id="{9F5B5000-3D3C-A1D6-889E-594D95BE2F32}"/>
              </a:ext>
            </a:extLst>
          </p:cNvPr>
          <p:cNvSpPr/>
          <p:nvPr/>
        </p:nvSpPr>
        <p:spPr>
          <a:xfrm>
            <a:off x="5279137" y="2977720"/>
            <a:ext cx="59764" cy="29569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2" name="Left Brace 51">
            <a:extLst>
              <a:ext uri="{FF2B5EF4-FFF2-40B4-BE49-F238E27FC236}">
                <a16:creationId xmlns:a16="http://schemas.microsoft.com/office/drawing/2014/main" id="{FEB643FB-90DE-30BD-1815-50462818A444}"/>
              </a:ext>
            </a:extLst>
          </p:cNvPr>
          <p:cNvSpPr/>
          <p:nvPr/>
        </p:nvSpPr>
        <p:spPr>
          <a:xfrm>
            <a:off x="5285405" y="3529109"/>
            <a:ext cx="59764" cy="328948"/>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e 52">
            <a:extLst>
              <a:ext uri="{FF2B5EF4-FFF2-40B4-BE49-F238E27FC236}">
                <a16:creationId xmlns:a16="http://schemas.microsoft.com/office/drawing/2014/main" id="{9A50F171-AEF6-0A23-2090-37D2B7B06F1F}"/>
              </a:ext>
            </a:extLst>
          </p:cNvPr>
          <p:cNvSpPr/>
          <p:nvPr/>
        </p:nvSpPr>
        <p:spPr>
          <a:xfrm>
            <a:off x="5268344" y="4095494"/>
            <a:ext cx="59764" cy="1006465"/>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54" name="Straight Connector 53">
            <a:extLst>
              <a:ext uri="{FF2B5EF4-FFF2-40B4-BE49-F238E27FC236}">
                <a16:creationId xmlns:a16="http://schemas.microsoft.com/office/drawing/2014/main" id="{770B9AF2-D67D-EFC0-4FDC-EE13949F7370}"/>
              </a:ext>
            </a:extLst>
          </p:cNvPr>
          <p:cNvCxnSpPr>
            <a:cxnSpLocks/>
          </p:cNvCxnSpPr>
          <p:nvPr/>
        </p:nvCxnSpPr>
        <p:spPr>
          <a:xfrm>
            <a:off x="5328185" y="2901918"/>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BB4AD7D2-DD76-9073-5D09-F2BAF4F32A28}"/>
              </a:ext>
            </a:extLst>
          </p:cNvPr>
          <p:cNvCxnSpPr>
            <a:cxnSpLocks/>
          </p:cNvCxnSpPr>
          <p:nvPr/>
        </p:nvCxnSpPr>
        <p:spPr>
          <a:xfrm>
            <a:off x="6290016" y="450727"/>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1DCE580F-3052-42AB-2524-652E0BCDB7A7}"/>
              </a:ext>
            </a:extLst>
          </p:cNvPr>
          <p:cNvCxnSpPr>
            <a:cxnSpLocks/>
          </p:cNvCxnSpPr>
          <p:nvPr/>
        </p:nvCxnSpPr>
        <p:spPr>
          <a:xfrm>
            <a:off x="3320367" y="482290"/>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571AA7B8-F238-4579-A706-88700968A628}"/>
              </a:ext>
            </a:extLst>
          </p:cNvPr>
          <p:cNvCxnSpPr>
            <a:cxnSpLocks/>
          </p:cNvCxnSpPr>
          <p:nvPr/>
        </p:nvCxnSpPr>
        <p:spPr>
          <a:xfrm>
            <a:off x="366586" y="452308"/>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B3317D42-67D7-780A-E590-CC80C4A5D7B4}"/>
              </a:ext>
            </a:extLst>
          </p:cNvPr>
          <p:cNvCxnSpPr>
            <a:cxnSpLocks/>
          </p:cNvCxnSpPr>
          <p:nvPr/>
        </p:nvCxnSpPr>
        <p:spPr>
          <a:xfrm>
            <a:off x="58047" y="3274921"/>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85935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9A09F531-7A21-1872-08CD-DFFAAA408526}"/>
              </a:ext>
            </a:extLst>
          </p:cNvPr>
          <p:cNvPicPr>
            <a:picLocks noChangeAspect="1"/>
          </p:cNvPicPr>
          <p:nvPr/>
        </p:nvPicPr>
        <p:blipFill>
          <a:blip r:embed="rId3"/>
          <a:stretch>
            <a:fillRect/>
          </a:stretch>
        </p:blipFill>
        <p:spPr>
          <a:xfrm>
            <a:off x="6029146" y="2485875"/>
            <a:ext cx="3114854" cy="2512739"/>
          </a:xfrm>
          <a:prstGeom prst="rect">
            <a:avLst/>
          </a:prstGeom>
        </p:spPr>
      </p:pic>
      <p:pic>
        <p:nvPicPr>
          <p:cNvPr id="5" name="Picture 4">
            <a:extLst>
              <a:ext uri="{FF2B5EF4-FFF2-40B4-BE49-F238E27FC236}">
                <a16:creationId xmlns:a16="http://schemas.microsoft.com/office/drawing/2014/main" id="{002F4086-037C-B1B7-91AC-D2EE200A3118}"/>
              </a:ext>
            </a:extLst>
          </p:cNvPr>
          <p:cNvPicPr>
            <a:picLocks noChangeAspect="1"/>
          </p:cNvPicPr>
          <p:nvPr/>
        </p:nvPicPr>
        <p:blipFill>
          <a:blip r:embed="rId4"/>
          <a:stretch>
            <a:fillRect/>
          </a:stretch>
        </p:blipFill>
        <p:spPr>
          <a:xfrm>
            <a:off x="274820" y="167890"/>
            <a:ext cx="2159135" cy="2482244"/>
          </a:xfrm>
          <a:prstGeom prst="rect">
            <a:avLst/>
          </a:prstGeom>
        </p:spPr>
      </p:pic>
      <p:pic>
        <p:nvPicPr>
          <p:cNvPr id="7" name="Picture 6">
            <a:extLst>
              <a:ext uri="{FF2B5EF4-FFF2-40B4-BE49-F238E27FC236}">
                <a16:creationId xmlns:a16="http://schemas.microsoft.com/office/drawing/2014/main" id="{6C9ABC1E-EE0F-D9DE-C3F7-F7A28E1C0CFC}"/>
              </a:ext>
            </a:extLst>
          </p:cNvPr>
          <p:cNvPicPr>
            <a:picLocks noChangeAspect="1"/>
          </p:cNvPicPr>
          <p:nvPr/>
        </p:nvPicPr>
        <p:blipFill>
          <a:blip r:embed="rId5"/>
          <a:stretch>
            <a:fillRect/>
          </a:stretch>
        </p:blipFill>
        <p:spPr>
          <a:xfrm>
            <a:off x="2826415" y="167889"/>
            <a:ext cx="2647438" cy="2482245"/>
          </a:xfrm>
          <a:prstGeom prst="rect">
            <a:avLst/>
          </a:prstGeom>
        </p:spPr>
      </p:pic>
      <p:pic>
        <p:nvPicPr>
          <p:cNvPr id="9" name="Picture 8">
            <a:extLst>
              <a:ext uri="{FF2B5EF4-FFF2-40B4-BE49-F238E27FC236}">
                <a16:creationId xmlns:a16="http://schemas.microsoft.com/office/drawing/2014/main" id="{DFA889C8-5915-4835-703B-6A8AFA4AE466}"/>
              </a:ext>
            </a:extLst>
          </p:cNvPr>
          <p:cNvPicPr>
            <a:picLocks noChangeAspect="1"/>
          </p:cNvPicPr>
          <p:nvPr/>
        </p:nvPicPr>
        <p:blipFill>
          <a:blip r:embed="rId6"/>
          <a:stretch>
            <a:fillRect/>
          </a:stretch>
        </p:blipFill>
        <p:spPr>
          <a:xfrm>
            <a:off x="5484152" y="282155"/>
            <a:ext cx="2960307" cy="1493944"/>
          </a:xfrm>
          <a:prstGeom prst="rect">
            <a:avLst/>
          </a:prstGeom>
        </p:spPr>
      </p:pic>
      <p:pic>
        <p:nvPicPr>
          <p:cNvPr id="11" name="Picture 10">
            <a:extLst>
              <a:ext uri="{FF2B5EF4-FFF2-40B4-BE49-F238E27FC236}">
                <a16:creationId xmlns:a16="http://schemas.microsoft.com/office/drawing/2014/main" id="{A8982EA5-2E95-F726-5564-435DF44BE76C}"/>
              </a:ext>
            </a:extLst>
          </p:cNvPr>
          <p:cNvPicPr>
            <a:picLocks noChangeAspect="1"/>
          </p:cNvPicPr>
          <p:nvPr/>
        </p:nvPicPr>
        <p:blipFill>
          <a:blip r:embed="rId7"/>
          <a:stretch>
            <a:fillRect/>
          </a:stretch>
        </p:blipFill>
        <p:spPr>
          <a:xfrm>
            <a:off x="383710" y="2650134"/>
            <a:ext cx="2139232" cy="2482247"/>
          </a:xfrm>
          <a:prstGeom prst="rect">
            <a:avLst/>
          </a:prstGeom>
        </p:spPr>
      </p:pic>
      <p:pic>
        <p:nvPicPr>
          <p:cNvPr id="13" name="Picture 12">
            <a:extLst>
              <a:ext uri="{FF2B5EF4-FFF2-40B4-BE49-F238E27FC236}">
                <a16:creationId xmlns:a16="http://schemas.microsoft.com/office/drawing/2014/main" id="{4B95DE98-BB03-FE97-421C-7CB117253581}"/>
              </a:ext>
            </a:extLst>
          </p:cNvPr>
          <p:cNvPicPr>
            <a:picLocks noChangeAspect="1"/>
          </p:cNvPicPr>
          <p:nvPr/>
        </p:nvPicPr>
        <p:blipFill>
          <a:blip r:embed="rId8"/>
          <a:stretch>
            <a:fillRect/>
          </a:stretch>
        </p:blipFill>
        <p:spPr>
          <a:xfrm>
            <a:off x="3508914" y="2571750"/>
            <a:ext cx="2465127" cy="2482245"/>
          </a:xfrm>
          <a:prstGeom prst="rect">
            <a:avLst/>
          </a:prstGeom>
        </p:spPr>
      </p:pic>
      <p:sp>
        <p:nvSpPr>
          <p:cNvPr id="14" name="TextBox 13">
            <a:extLst>
              <a:ext uri="{FF2B5EF4-FFF2-40B4-BE49-F238E27FC236}">
                <a16:creationId xmlns:a16="http://schemas.microsoft.com/office/drawing/2014/main" id="{E264F8F7-791E-3EB8-AC75-89A8CAB76207}"/>
              </a:ext>
            </a:extLst>
          </p:cNvPr>
          <p:cNvSpPr txBox="1"/>
          <p:nvPr/>
        </p:nvSpPr>
        <p:spPr>
          <a:xfrm>
            <a:off x="1867638" y="41540"/>
            <a:ext cx="845103" cy="338554"/>
          </a:xfrm>
          <a:prstGeom prst="rect">
            <a:avLst/>
          </a:prstGeom>
          <a:noFill/>
        </p:spPr>
        <p:txBody>
          <a:bodyPr wrap="none" rtlCol="0">
            <a:spAutoFit/>
          </a:bodyPr>
          <a:lstStyle/>
          <a:p>
            <a:r>
              <a:rPr lang="en-US" sz="1600" b="1"/>
              <a:t>Cerner</a:t>
            </a:r>
          </a:p>
        </p:txBody>
      </p:sp>
      <p:sp>
        <p:nvSpPr>
          <p:cNvPr id="15" name="TextBox 14">
            <a:extLst>
              <a:ext uri="{FF2B5EF4-FFF2-40B4-BE49-F238E27FC236}">
                <a16:creationId xmlns:a16="http://schemas.microsoft.com/office/drawing/2014/main" id="{C6837372-B420-0353-1062-703A83165829}"/>
              </a:ext>
            </a:extLst>
          </p:cNvPr>
          <p:cNvSpPr txBox="1"/>
          <p:nvPr/>
        </p:nvSpPr>
        <p:spPr>
          <a:xfrm>
            <a:off x="5255253" y="41540"/>
            <a:ext cx="479618" cy="338554"/>
          </a:xfrm>
          <a:prstGeom prst="rect">
            <a:avLst/>
          </a:prstGeom>
          <a:noFill/>
        </p:spPr>
        <p:txBody>
          <a:bodyPr wrap="none" rtlCol="0">
            <a:spAutoFit/>
          </a:bodyPr>
          <a:lstStyle/>
          <a:p>
            <a:r>
              <a:rPr lang="en-US" sz="1600" b="1"/>
              <a:t>DH</a:t>
            </a:r>
          </a:p>
        </p:txBody>
      </p:sp>
      <p:sp>
        <p:nvSpPr>
          <p:cNvPr id="16" name="TextBox 15">
            <a:extLst>
              <a:ext uri="{FF2B5EF4-FFF2-40B4-BE49-F238E27FC236}">
                <a16:creationId xmlns:a16="http://schemas.microsoft.com/office/drawing/2014/main" id="{86ED73C2-A64E-8B81-0A28-315EE96AE60B}"/>
              </a:ext>
            </a:extLst>
          </p:cNvPr>
          <p:cNvSpPr txBox="1"/>
          <p:nvPr/>
        </p:nvSpPr>
        <p:spPr>
          <a:xfrm>
            <a:off x="7418401" y="41540"/>
            <a:ext cx="891591" cy="338554"/>
          </a:xfrm>
          <a:prstGeom prst="rect">
            <a:avLst/>
          </a:prstGeom>
          <a:noFill/>
        </p:spPr>
        <p:txBody>
          <a:bodyPr wrap="none" rtlCol="0">
            <a:spAutoFit/>
          </a:bodyPr>
          <a:lstStyle/>
          <a:p>
            <a:r>
              <a:rPr lang="en-US" sz="1600" b="1"/>
              <a:t>Google</a:t>
            </a:r>
          </a:p>
        </p:txBody>
      </p:sp>
      <p:sp>
        <p:nvSpPr>
          <p:cNvPr id="17" name="TextBox 16">
            <a:extLst>
              <a:ext uri="{FF2B5EF4-FFF2-40B4-BE49-F238E27FC236}">
                <a16:creationId xmlns:a16="http://schemas.microsoft.com/office/drawing/2014/main" id="{7BC9AE29-654C-C64D-CB93-924705E49FFC}"/>
              </a:ext>
            </a:extLst>
          </p:cNvPr>
          <p:cNvSpPr txBox="1"/>
          <p:nvPr/>
        </p:nvSpPr>
        <p:spPr>
          <a:xfrm>
            <a:off x="2593564" y="2798469"/>
            <a:ext cx="697627" cy="338554"/>
          </a:xfrm>
          <a:prstGeom prst="rect">
            <a:avLst/>
          </a:prstGeom>
          <a:noFill/>
        </p:spPr>
        <p:txBody>
          <a:bodyPr wrap="none" rtlCol="0">
            <a:spAutoFit/>
          </a:bodyPr>
          <a:lstStyle/>
          <a:p>
            <a:r>
              <a:rPr lang="en-US" sz="1600" b="1"/>
              <a:t>MDIX</a:t>
            </a:r>
          </a:p>
        </p:txBody>
      </p:sp>
      <p:sp>
        <p:nvSpPr>
          <p:cNvPr id="18" name="TextBox 17">
            <a:extLst>
              <a:ext uri="{FF2B5EF4-FFF2-40B4-BE49-F238E27FC236}">
                <a16:creationId xmlns:a16="http://schemas.microsoft.com/office/drawing/2014/main" id="{CA9F320B-1AFA-D26B-3CF8-C57AB0954D08}"/>
              </a:ext>
            </a:extLst>
          </p:cNvPr>
          <p:cNvSpPr txBox="1"/>
          <p:nvPr/>
        </p:nvSpPr>
        <p:spPr>
          <a:xfrm>
            <a:off x="4902020" y="2798469"/>
            <a:ext cx="809837" cy="338554"/>
          </a:xfrm>
          <a:prstGeom prst="rect">
            <a:avLst/>
          </a:prstGeom>
          <a:noFill/>
        </p:spPr>
        <p:txBody>
          <a:bodyPr wrap="none" rtlCol="0">
            <a:spAutoFit/>
          </a:bodyPr>
          <a:lstStyle/>
          <a:p>
            <a:r>
              <a:rPr lang="en-US" sz="1600" b="1"/>
              <a:t>Redox</a:t>
            </a:r>
          </a:p>
        </p:txBody>
      </p:sp>
      <p:sp>
        <p:nvSpPr>
          <p:cNvPr id="19" name="TextBox 18">
            <a:extLst>
              <a:ext uri="{FF2B5EF4-FFF2-40B4-BE49-F238E27FC236}">
                <a16:creationId xmlns:a16="http://schemas.microsoft.com/office/drawing/2014/main" id="{4E6D6852-78EE-7166-A020-B13A5F64B954}"/>
              </a:ext>
            </a:extLst>
          </p:cNvPr>
          <p:cNvSpPr txBox="1"/>
          <p:nvPr/>
        </p:nvSpPr>
        <p:spPr>
          <a:xfrm>
            <a:off x="7691594" y="2795181"/>
            <a:ext cx="1539204" cy="307777"/>
          </a:xfrm>
          <a:prstGeom prst="rect">
            <a:avLst/>
          </a:prstGeom>
          <a:noFill/>
        </p:spPr>
        <p:txBody>
          <a:bodyPr wrap="none" rtlCol="0">
            <a:spAutoFit/>
          </a:bodyPr>
          <a:lstStyle/>
          <a:p>
            <a:r>
              <a:rPr lang="en-US" sz="1400" b="1">
                <a:solidFill>
                  <a:srgbClr val="C00000"/>
                </a:solidFill>
              </a:rPr>
              <a:t>Rec – in JSONC</a:t>
            </a:r>
          </a:p>
        </p:txBody>
      </p:sp>
      <p:sp>
        <p:nvSpPr>
          <p:cNvPr id="22" name="Left Brace 21">
            <a:extLst>
              <a:ext uri="{FF2B5EF4-FFF2-40B4-BE49-F238E27FC236}">
                <a16:creationId xmlns:a16="http://schemas.microsoft.com/office/drawing/2014/main" id="{AB5031FB-607E-204F-9AF3-CC3F0DBCBDB5}"/>
              </a:ext>
            </a:extLst>
          </p:cNvPr>
          <p:cNvSpPr/>
          <p:nvPr/>
        </p:nvSpPr>
        <p:spPr>
          <a:xfrm>
            <a:off x="184108" y="282155"/>
            <a:ext cx="80413" cy="1791484"/>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3" name="Left Brace 22">
            <a:extLst>
              <a:ext uri="{FF2B5EF4-FFF2-40B4-BE49-F238E27FC236}">
                <a16:creationId xmlns:a16="http://schemas.microsoft.com/office/drawing/2014/main" id="{D23D226F-EFBD-F0FF-B8C3-5CE73D00EBAB}"/>
              </a:ext>
            </a:extLst>
          </p:cNvPr>
          <p:cNvSpPr/>
          <p:nvPr/>
        </p:nvSpPr>
        <p:spPr>
          <a:xfrm>
            <a:off x="171729" y="2213547"/>
            <a:ext cx="80413" cy="21993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837A20D6-F7BA-C0C6-C4D6-89986A544ECF}"/>
              </a:ext>
            </a:extLst>
          </p:cNvPr>
          <p:cNvSpPr/>
          <p:nvPr/>
        </p:nvSpPr>
        <p:spPr>
          <a:xfrm>
            <a:off x="308193" y="2743620"/>
            <a:ext cx="80413" cy="159727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E792F282-BF9F-45CD-734B-11759C71F5E7}"/>
              </a:ext>
            </a:extLst>
          </p:cNvPr>
          <p:cNvSpPr/>
          <p:nvPr/>
        </p:nvSpPr>
        <p:spPr>
          <a:xfrm>
            <a:off x="2781059" y="326282"/>
            <a:ext cx="80413" cy="64308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7" name="Left Brace 26">
            <a:extLst>
              <a:ext uri="{FF2B5EF4-FFF2-40B4-BE49-F238E27FC236}">
                <a16:creationId xmlns:a16="http://schemas.microsoft.com/office/drawing/2014/main" id="{B4BD8720-BAB3-A4D0-A4E8-14287FCD0C2D}"/>
              </a:ext>
            </a:extLst>
          </p:cNvPr>
          <p:cNvSpPr/>
          <p:nvPr/>
        </p:nvSpPr>
        <p:spPr>
          <a:xfrm>
            <a:off x="5454855" y="455759"/>
            <a:ext cx="80413" cy="57336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Left Brace 27">
            <a:extLst>
              <a:ext uri="{FF2B5EF4-FFF2-40B4-BE49-F238E27FC236}">
                <a16:creationId xmlns:a16="http://schemas.microsoft.com/office/drawing/2014/main" id="{2D3EADF5-ECBF-941B-FF4F-505F97CA6473}"/>
              </a:ext>
            </a:extLst>
          </p:cNvPr>
          <p:cNvSpPr/>
          <p:nvPr/>
        </p:nvSpPr>
        <p:spPr>
          <a:xfrm>
            <a:off x="5460311" y="1255845"/>
            <a:ext cx="45719" cy="258453"/>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39925C30-4BE6-6DB5-2C1D-F48DA2E6A324}"/>
              </a:ext>
            </a:extLst>
          </p:cNvPr>
          <p:cNvSpPr/>
          <p:nvPr/>
        </p:nvSpPr>
        <p:spPr>
          <a:xfrm>
            <a:off x="2816116" y="1255844"/>
            <a:ext cx="45719" cy="258453"/>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40E057CF-F19E-3DF7-A957-A8594235CE2E}"/>
              </a:ext>
            </a:extLst>
          </p:cNvPr>
          <p:cNvSpPr/>
          <p:nvPr/>
        </p:nvSpPr>
        <p:spPr>
          <a:xfrm>
            <a:off x="3436562" y="4396211"/>
            <a:ext cx="45719" cy="258453"/>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E4BCCCA0-E9DE-66E7-8EC3-161415F5BB5A}"/>
              </a:ext>
            </a:extLst>
          </p:cNvPr>
          <p:cNvSpPr/>
          <p:nvPr/>
        </p:nvSpPr>
        <p:spPr>
          <a:xfrm>
            <a:off x="3415184" y="2650134"/>
            <a:ext cx="80413" cy="159727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2" name="Left Brace 31">
            <a:extLst>
              <a:ext uri="{FF2B5EF4-FFF2-40B4-BE49-F238E27FC236}">
                <a16:creationId xmlns:a16="http://schemas.microsoft.com/office/drawing/2014/main" id="{0888535F-49AB-4126-196A-283406CD346F}"/>
              </a:ext>
            </a:extLst>
          </p:cNvPr>
          <p:cNvSpPr/>
          <p:nvPr/>
        </p:nvSpPr>
        <p:spPr>
          <a:xfrm>
            <a:off x="313088" y="4607412"/>
            <a:ext cx="45719" cy="258453"/>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9AE42A5-01D5-5A81-51E9-5F76AA386541}"/>
              </a:ext>
            </a:extLst>
          </p:cNvPr>
          <p:cNvCxnSpPr>
            <a:cxnSpLocks/>
          </p:cNvCxnSpPr>
          <p:nvPr/>
        </p:nvCxnSpPr>
        <p:spPr>
          <a:xfrm>
            <a:off x="264521" y="2571750"/>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3CDC611C-A273-3DE4-B5EC-DAE2C56D01B8}"/>
              </a:ext>
            </a:extLst>
          </p:cNvPr>
          <p:cNvCxnSpPr>
            <a:cxnSpLocks/>
          </p:cNvCxnSpPr>
          <p:nvPr/>
        </p:nvCxnSpPr>
        <p:spPr>
          <a:xfrm>
            <a:off x="5608810" y="1677337"/>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C295A69A-5B4B-E4B1-49C3-7BDFC4464F69}"/>
              </a:ext>
            </a:extLst>
          </p:cNvPr>
          <p:cNvCxnSpPr>
            <a:cxnSpLocks/>
          </p:cNvCxnSpPr>
          <p:nvPr/>
        </p:nvCxnSpPr>
        <p:spPr>
          <a:xfrm>
            <a:off x="3495597" y="4980169"/>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0791F14A-A7CE-5315-A863-D246FF177064}"/>
              </a:ext>
            </a:extLst>
          </p:cNvPr>
          <p:cNvCxnSpPr>
            <a:cxnSpLocks/>
          </p:cNvCxnSpPr>
          <p:nvPr/>
        </p:nvCxnSpPr>
        <p:spPr>
          <a:xfrm>
            <a:off x="2975538" y="1677337"/>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AF8D2D16-12F4-01AB-D720-5805FABE482C}"/>
              </a:ext>
            </a:extLst>
          </p:cNvPr>
          <p:cNvCxnSpPr>
            <a:cxnSpLocks/>
          </p:cNvCxnSpPr>
          <p:nvPr/>
        </p:nvCxnSpPr>
        <p:spPr>
          <a:xfrm>
            <a:off x="383710" y="4977482"/>
            <a:ext cx="1809591" cy="0"/>
          </a:xfrm>
          <a:prstGeom prst="line">
            <a:avLst/>
          </a:prstGeom>
          <a:ln w="28575">
            <a:solidFill>
              <a:srgbClr val="F08F1F"/>
            </a:solidFill>
            <a:prstDash val="dash"/>
          </a:ln>
        </p:spPr>
        <p:style>
          <a:lnRef idx="1">
            <a:schemeClr val="accent2"/>
          </a:lnRef>
          <a:fillRef idx="0">
            <a:schemeClr val="accent2"/>
          </a:fillRef>
          <a:effectRef idx="0">
            <a:schemeClr val="accent2"/>
          </a:effectRef>
          <a:fontRef idx="minor">
            <a:schemeClr val="tx1"/>
          </a:fontRef>
        </p:style>
      </p:cxnSp>
      <p:sp>
        <p:nvSpPr>
          <p:cNvPr id="46" name="Left Brace 45">
            <a:extLst>
              <a:ext uri="{FF2B5EF4-FFF2-40B4-BE49-F238E27FC236}">
                <a16:creationId xmlns:a16="http://schemas.microsoft.com/office/drawing/2014/main" id="{D3682C31-F64A-6781-FE98-68A6B927AEBC}"/>
              </a:ext>
            </a:extLst>
          </p:cNvPr>
          <p:cNvSpPr/>
          <p:nvPr/>
        </p:nvSpPr>
        <p:spPr>
          <a:xfrm>
            <a:off x="5937071" y="2583078"/>
            <a:ext cx="80413" cy="159727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7" name="Left Brace 46">
            <a:extLst>
              <a:ext uri="{FF2B5EF4-FFF2-40B4-BE49-F238E27FC236}">
                <a16:creationId xmlns:a16="http://schemas.microsoft.com/office/drawing/2014/main" id="{EE11BA9F-8FAA-87E9-7274-ABF9F43CFA6E}"/>
              </a:ext>
            </a:extLst>
          </p:cNvPr>
          <p:cNvSpPr/>
          <p:nvPr/>
        </p:nvSpPr>
        <p:spPr>
          <a:xfrm>
            <a:off x="5960513" y="4249907"/>
            <a:ext cx="45719" cy="258453"/>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36C38C14-2BD4-9364-AD74-C01012E71BFA}"/>
              </a:ext>
            </a:extLst>
          </p:cNvPr>
          <p:cNvCxnSpPr>
            <a:cxnSpLocks/>
          </p:cNvCxnSpPr>
          <p:nvPr/>
        </p:nvCxnSpPr>
        <p:spPr>
          <a:xfrm>
            <a:off x="6029146" y="460741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68380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2341546" y="1373657"/>
            <a:ext cx="4213077" cy="1395179"/>
          </a:xfrm>
        </p:spPr>
        <p:txBody>
          <a:bodyPr/>
          <a:lstStyle/>
          <a:p>
            <a:pPr marL="0" indent="0">
              <a:buNone/>
            </a:pPr>
            <a:r>
              <a:rPr lang="en-US" sz="2800" b="1">
                <a:solidFill>
                  <a:srgbClr val="0057B8"/>
                </a:solidFill>
              </a:rPr>
              <a:t>Worked Through with Vendors</a:t>
            </a:r>
          </a:p>
          <a:p>
            <a:pPr marL="0" indent="0">
              <a:buNone/>
            </a:pPr>
            <a:r>
              <a:rPr lang="en-US" sz="2800" b="1">
                <a:solidFill>
                  <a:srgbClr val="0057B8"/>
                </a:solidFill>
              </a:rPr>
              <a:t>(in May ballot)</a:t>
            </a:r>
          </a:p>
        </p:txBody>
      </p:sp>
    </p:spTree>
    <p:extLst>
      <p:ext uri="{BB962C8B-B14F-4D97-AF65-F5344CB8AC3E}">
        <p14:creationId xmlns:p14="http://schemas.microsoft.com/office/powerpoint/2010/main" val="3642520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1103342" y="662666"/>
            <a:ext cx="6805959" cy="2338839"/>
          </a:xfrm>
        </p:spPr>
        <p:txBody>
          <a:bodyPr/>
          <a:lstStyle/>
          <a:p>
            <a:pPr marL="0" indent="0">
              <a:buNone/>
            </a:pPr>
            <a:r>
              <a:rPr lang="en-US" sz="2800" b="1">
                <a:solidFill>
                  <a:srgbClr val="0057B8"/>
                </a:solidFill>
              </a:rPr>
              <a:t>Medication -</a:t>
            </a:r>
          </a:p>
          <a:p>
            <a:r>
              <a:rPr lang="en-US" sz="2400" b="1">
                <a:solidFill>
                  <a:srgbClr val="0057B8"/>
                </a:solidFill>
              </a:rPr>
              <a:t>Mapping to </a:t>
            </a:r>
            <a:r>
              <a:rPr lang="en-US" sz="2400" b="1" err="1">
                <a:solidFill>
                  <a:srgbClr val="0057B8"/>
                </a:solidFill>
              </a:rPr>
              <a:t>medicationRequest</a:t>
            </a:r>
            <a:r>
              <a:rPr lang="en-US" sz="2400" b="1">
                <a:solidFill>
                  <a:srgbClr val="0057B8"/>
                </a:solidFill>
              </a:rPr>
              <a:t> for all medication entries </a:t>
            </a:r>
          </a:p>
          <a:p>
            <a:r>
              <a:rPr lang="en-US" sz="2400" b="1">
                <a:solidFill>
                  <a:srgbClr val="0057B8"/>
                </a:solidFill>
              </a:rPr>
              <a:t>May also map to other medication resources as needed, but the map is out of scope of this project</a:t>
            </a:r>
          </a:p>
          <a:p>
            <a:r>
              <a:rPr lang="en-US" sz="2400" b="1">
                <a:solidFill>
                  <a:srgbClr val="0057B8"/>
                </a:solidFill>
              </a:rPr>
              <a:t>The following slide compared </a:t>
            </a:r>
            <a:r>
              <a:rPr lang="en-US" sz="2400" b="1" err="1">
                <a:solidFill>
                  <a:srgbClr val="0057B8"/>
                </a:solidFill>
              </a:rPr>
              <a:t>medicationRequest</a:t>
            </a:r>
            <a:r>
              <a:rPr lang="en-US" sz="2400" b="1">
                <a:solidFill>
                  <a:srgbClr val="0057B8"/>
                </a:solidFill>
              </a:rPr>
              <a:t> mapping</a:t>
            </a:r>
          </a:p>
        </p:txBody>
      </p:sp>
    </p:spTree>
    <p:extLst>
      <p:ext uri="{BB962C8B-B14F-4D97-AF65-F5344CB8AC3E}">
        <p14:creationId xmlns:p14="http://schemas.microsoft.com/office/powerpoint/2010/main" val="1579349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B967E1-0675-3E25-A9FA-DB9B4D38E20A}"/>
              </a:ext>
            </a:extLst>
          </p:cNvPr>
          <p:cNvPicPr>
            <a:picLocks noChangeAspect="1"/>
          </p:cNvPicPr>
          <p:nvPr/>
        </p:nvPicPr>
        <p:blipFill>
          <a:blip r:embed="rId2"/>
          <a:stretch>
            <a:fillRect/>
          </a:stretch>
        </p:blipFill>
        <p:spPr>
          <a:xfrm>
            <a:off x="2564883" y="676755"/>
            <a:ext cx="3540934" cy="3309554"/>
          </a:xfrm>
          <a:prstGeom prst="rect">
            <a:avLst/>
          </a:prstGeom>
        </p:spPr>
      </p:pic>
      <p:pic>
        <p:nvPicPr>
          <p:cNvPr id="9" name="Picture 8">
            <a:extLst>
              <a:ext uri="{FF2B5EF4-FFF2-40B4-BE49-F238E27FC236}">
                <a16:creationId xmlns:a16="http://schemas.microsoft.com/office/drawing/2014/main" id="{C40D4829-F09F-39E9-2F3D-60E6F317482E}"/>
              </a:ext>
            </a:extLst>
          </p:cNvPr>
          <p:cNvPicPr>
            <a:picLocks noChangeAspect="1"/>
          </p:cNvPicPr>
          <p:nvPr/>
        </p:nvPicPr>
        <p:blipFill>
          <a:blip r:embed="rId3"/>
          <a:stretch>
            <a:fillRect/>
          </a:stretch>
        </p:blipFill>
        <p:spPr>
          <a:xfrm>
            <a:off x="94437" y="692253"/>
            <a:ext cx="2470446" cy="3468127"/>
          </a:xfrm>
          <a:prstGeom prst="rect">
            <a:avLst/>
          </a:prstGeom>
        </p:spPr>
      </p:pic>
      <p:pic>
        <p:nvPicPr>
          <p:cNvPr id="11" name="Picture 10">
            <a:extLst>
              <a:ext uri="{FF2B5EF4-FFF2-40B4-BE49-F238E27FC236}">
                <a16:creationId xmlns:a16="http://schemas.microsoft.com/office/drawing/2014/main" id="{0F129E8E-2C12-0A00-083D-7935382F0915}"/>
              </a:ext>
            </a:extLst>
          </p:cNvPr>
          <p:cNvPicPr>
            <a:picLocks noChangeAspect="1"/>
          </p:cNvPicPr>
          <p:nvPr/>
        </p:nvPicPr>
        <p:blipFill>
          <a:blip r:embed="rId4"/>
          <a:stretch>
            <a:fillRect/>
          </a:stretch>
        </p:blipFill>
        <p:spPr>
          <a:xfrm>
            <a:off x="6132163" y="692253"/>
            <a:ext cx="2787467" cy="3468127"/>
          </a:xfrm>
          <a:prstGeom prst="rect">
            <a:avLst/>
          </a:prstGeom>
        </p:spPr>
      </p:pic>
      <p:sp>
        <p:nvSpPr>
          <p:cNvPr id="12" name="TextBox 11">
            <a:extLst>
              <a:ext uri="{FF2B5EF4-FFF2-40B4-BE49-F238E27FC236}">
                <a16:creationId xmlns:a16="http://schemas.microsoft.com/office/drawing/2014/main" id="{AF99008B-1C6F-B424-0B0F-90D11AB84DDE}"/>
              </a:ext>
            </a:extLst>
          </p:cNvPr>
          <p:cNvSpPr txBox="1"/>
          <p:nvPr/>
        </p:nvSpPr>
        <p:spPr>
          <a:xfrm>
            <a:off x="769750" y="253139"/>
            <a:ext cx="928459" cy="369332"/>
          </a:xfrm>
          <a:prstGeom prst="rect">
            <a:avLst/>
          </a:prstGeom>
          <a:noFill/>
        </p:spPr>
        <p:txBody>
          <a:bodyPr wrap="none" rtlCol="0">
            <a:spAutoFit/>
          </a:bodyPr>
          <a:lstStyle/>
          <a:p>
            <a:r>
              <a:rPr lang="en-US" b="1"/>
              <a:t>Cerner</a:t>
            </a:r>
          </a:p>
        </p:txBody>
      </p:sp>
      <p:sp>
        <p:nvSpPr>
          <p:cNvPr id="13" name="TextBox 12">
            <a:extLst>
              <a:ext uri="{FF2B5EF4-FFF2-40B4-BE49-F238E27FC236}">
                <a16:creationId xmlns:a16="http://schemas.microsoft.com/office/drawing/2014/main" id="{A1AE9C85-B268-6334-6CBA-6D1840007097}"/>
              </a:ext>
            </a:extLst>
          </p:cNvPr>
          <p:cNvSpPr txBox="1"/>
          <p:nvPr/>
        </p:nvSpPr>
        <p:spPr>
          <a:xfrm>
            <a:off x="3590441" y="253139"/>
            <a:ext cx="518091" cy="369332"/>
          </a:xfrm>
          <a:prstGeom prst="rect">
            <a:avLst/>
          </a:prstGeom>
          <a:noFill/>
        </p:spPr>
        <p:txBody>
          <a:bodyPr wrap="none" rtlCol="0">
            <a:spAutoFit/>
          </a:bodyPr>
          <a:lstStyle/>
          <a:p>
            <a:r>
              <a:rPr lang="en-US" b="1"/>
              <a:t>DH</a:t>
            </a:r>
          </a:p>
        </p:txBody>
      </p:sp>
      <p:sp>
        <p:nvSpPr>
          <p:cNvPr id="14" name="TextBox 13">
            <a:extLst>
              <a:ext uri="{FF2B5EF4-FFF2-40B4-BE49-F238E27FC236}">
                <a16:creationId xmlns:a16="http://schemas.microsoft.com/office/drawing/2014/main" id="{320BA649-F7A3-C3B0-9579-0232979DCF6B}"/>
              </a:ext>
            </a:extLst>
          </p:cNvPr>
          <p:cNvSpPr txBox="1"/>
          <p:nvPr/>
        </p:nvSpPr>
        <p:spPr>
          <a:xfrm>
            <a:off x="7007805" y="253139"/>
            <a:ext cx="607859" cy="369332"/>
          </a:xfrm>
          <a:prstGeom prst="rect">
            <a:avLst/>
          </a:prstGeom>
          <a:noFill/>
        </p:spPr>
        <p:txBody>
          <a:bodyPr wrap="none" rtlCol="0">
            <a:spAutoFit/>
          </a:bodyPr>
          <a:lstStyle/>
          <a:p>
            <a:r>
              <a:rPr lang="en-US" b="1"/>
              <a:t>Rec</a:t>
            </a:r>
          </a:p>
        </p:txBody>
      </p:sp>
      <p:cxnSp>
        <p:nvCxnSpPr>
          <p:cNvPr id="15" name="Straight Connector 14">
            <a:extLst>
              <a:ext uri="{FF2B5EF4-FFF2-40B4-BE49-F238E27FC236}">
                <a16:creationId xmlns:a16="http://schemas.microsoft.com/office/drawing/2014/main" id="{3191E926-D171-95A8-5324-B88A0AA20A70}"/>
              </a:ext>
            </a:extLst>
          </p:cNvPr>
          <p:cNvCxnSpPr>
            <a:cxnSpLocks/>
          </p:cNvCxnSpPr>
          <p:nvPr/>
        </p:nvCxnSpPr>
        <p:spPr>
          <a:xfrm>
            <a:off x="94437" y="87012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8D19DFA2-8570-0539-AD6F-74407438C593}"/>
              </a:ext>
            </a:extLst>
          </p:cNvPr>
          <p:cNvCxnSpPr>
            <a:cxnSpLocks/>
          </p:cNvCxnSpPr>
          <p:nvPr/>
        </p:nvCxnSpPr>
        <p:spPr>
          <a:xfrm>
            <a:off x="2564883" y="999275"/>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9D8DE164-B7E0-8528-514D-E25E8109EE49}"/>
              </a:ext>
            </a:extLst>
          </p:cNvPr>
          <p:cNvCxnSpPr>
            <a:cxnSpLocks/>
          </p:cNvCxnSpPr>
          <p:nvPr/>
        </p:nvCxnSpPr>
        <p:spPr>
          <a:xfrm>
            <a:off x="6103009" y="952780"/>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D645A711-2E6B-568A-021C-74FD6CFDCB48}"/>
              </a:ext>
            </a:extLst>
          </p:cNvPr>
          <p:cNvCxnSpPr>
            <a:cxnSpLocks/>
          </p:cNvCxnSpPr>
          <p:nvPr/>
        </p:nvCxnSpPr>
        <p:spPr>
          <a:xfrm>
            <a:off x="94437" y="952780"/>
            <a:ext cx="1809591" cy="0"/>
          </a:xfrm>
          <a:prstGeom prst="line">
            <a:avLst/>
          </a:prstGeom>
          <a:ln w="28575">
            <a:solidFill>
              <a:srgbClr val="6DBE40"/>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7BA91CDA-B166-D52C-B3E5-BBA9C10BE9DD}"/>
              </a:ext>
            </a:extLst>
          </p:cNvPr>
          <p:cNvCxnSpPr>
            <a:cxnSpLocks/>
          </p:cNvCxnSpPr>
          <p:nvPr/>
        </p:nvCxnSpPr>
        <p:spPr>
          <a:xfrm>
            <a:off x="2564883" y="1087096"/>
            <a:ext cx="1809591" cy="0"/>
          </a:xfrm>
          <a:prstGeom prst="line">
            <a:avLst/>
          </a:prstGeom>
          <a:ln w="28575">
            <a:solidFill>
              <a:srgbClr val="6DBE4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47DA2E9C-4AFB-D01E-5B65-6EBC1E5CD3CC}"/>
              </a:ext>
            </a:extLst>
          </p:cNvPr>
          <p:cNvCxnSpPr>
            <a:cxnSpLocks/>
          </p:cNvCxnSpPr>
          <p:nvPr/>
        </p:nvCxnSpPr>
        <p:spPr>
          <a:xfrm>
            <a:off x="6103009" y="1035436"/>
            <a:ext cx="1809591" cy="0"/>
          </a:xfrm>
          <a:prstGeom prst="line">
            <a:avLst/>
          </a:prstGeom>
          <a:ln w="28575">
            <a:solidFill>
              <a:srgbClr val="6DBE40"/>
            </a:solidFill>
          </a:ln>
        </p:spPr>
        <p:style>
          <a:lnRef idx="1">
            <a:schemeClr val="accent2"/>
          </a:lnRef>
          <a:fillRef idx="0">
            <a:schemeClr val="accent2"/>
          </a:fillRef>
          <a:effectRef idx="0">
            <a:schemeClr val="accent2"/>
          </a:effectRef>
          <a:fontRef idx="minor">
            <a:schemeClr val="tx1"/>
          </a:fontRef>
        </p:style>
      </p:cxnSp>
      <p:sp>
        <p:nvSpPr>
          <p:cNvPr id="21" name="Left Brace 20">
            <a:extLst>
              <a:ext uri="{FF2B5EF4-FFF2-40B4-BE49-F238E27FC236}">
                <a16:creationId xmlns:a16="http://schemas.microsoft.com/office/drawing/2014/main" id="{0E03374F-3F4E-E5AA-C6B0-76EA96A24F34}"/>
              </a:ext>
            </a:extLst>
          </p:cNvPr>
          <p:cNvSpPr/>
          <p:nvPr/>
        </p:nvSpPr>
        <p:spPr>
          <a:xfrm>
            <a:off x="47489" y="1087096"/>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2" name="Left Brace 21">
            <a:extLst>
              <a:ext uri="{FF2B5EF4-FFF2-40B4-BE49-F238E27FC236}">
                <a16:creationId xmlns:a16="http://schemas.microsoft.com/office/drawing/2014/main" id="{604D2122-9B44-B563-ABB5-2B5F6E3C6E29}"/>
              </a:ext>
            </a:extLst>
          </p:cNvPr>
          <p:cNvSpPr/>
          <p:nvPr/>
        </p:nvSpPr>
        <p:spPr>
          <a:xfrm>
            <a:off x="47490" y="1859025"/>
            <a:ext cx="46948" cy="755022"/>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602E5D4E-8ED8-9511-BDA8-17A256D7A4C0}"/>
              </a:ext>
            </a:extLst>
          </p:cNvPr>
          <p:cNvSpPr/>
          <p:nvPr/>
        </p:nvSpPr>
        <p:spPr>
          <a:xfrm>
            <a:off x="2517934" y="1321796"/>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4" name="Left Brace 23">
            <a:extLst>
              <a:ext uri="{FF2B5EF4-FFF2-40B4-BE49-F238E27FC236}">
                <a16:creationId xmlns:a16="http://schemas.microsoft.com/office/drawing/2014/main" id="{1FD0F09F-2605-D360-23B8-17A0C4A90B60}"/>
              </a:ext>
            </a:extLst>
          </p:cNvPr>
          <p:cNvSpPr/>
          <p:nvPr/>
        </p:nvSpPr>
        <p:spPr>
          <a:xfrm>
            <a:off x="2558705" y="2118740"/>
            <a:ext cx="46948" cy="755022"/>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35C0D979-DBBC-A78D-F897-DA9790E447BE}"/>
              </a:ext>
            </a:extLst>
          </p:cNvPr>
          <p:cNvSpPr/>
          <p:nvPr/>
        </p:nvSpPr>
        <p:spPr>
          <a:xfrm>
            <a:off x="6088967" y="1035436"/>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A92F7E07-C21C-89CC-9B0B-2CD2A9A59E7B}"/>
              </a:ext>
            </a:extLst>
          </p:cNvPr>
          <p:cNvSpPr/>
          <p:nvPr/>
        </p:nvSpPr>
        <p:spPr>
          <a:xfrm>
            <a:off x="6118097" y="1710697"/>
            <a:ext cx="45719" cy="62083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AE16818F-C014-94D0-B177-B891982D68BE}"/>
              </a:ext>
            </a:extLst>
          </p:cNvPr>
          <p:cNvSpPr/>
          <p:nvPr/>
        </p:nvSpPr>
        <p:spPr>
          <a:xfrm>
            <a:off x="58405" y="2708744"/>
            <a:ext cx="45719" cy="269408"/>
          </a:xfrm>
          <a:prstGeom prst="leftBrac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E5D6B9F7-DA80-5DFD-AA05-A86E6B99B553}"/>
              </a:ext>
            </a:extLst>
          </p:cNvPr>
          <p:cNvSpPr/>
          <p:nvPr/>
        </p:nvSpPr>
        <p:spPr>
          <a:xfrm>
            <a:off x="2529294" y="3025923"/>
            <a:ext cx="45719" cy="269408"/>
          </a:xfrm>
          <a:prstGeom prst="leftBrac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EB2D4292-7E7F-1172-C2A5-C8921F9223C3}"/>
              </a:ext>
            </a:extLst>
          </p:cNvPr>
          <p:cNvSpPr/>
          <p:nvPr/>
        </p:nvSpPr>
        <p:spPr>
          <a:xfrm>
            <a:off x="6118546" y="2426316"/>
            <a:ext cx="45719" cy="269408"/>
          </a:xfrm>
          <a:prstGeom prst="leftBrac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D7543826-EC05-3E3A-1F58-B5D76C53C2D7}"/>
              </a:ext>
            </a:extLst>
          </p:cNvPr>
          <p:cNvSpPr/>
          <p:nvPr/>
        </p:nvSpPr>
        <p:spPr>
          <a:xfrm>
            <a:off x="58405" y="3364838"/>
            <a:ext cx="45719" cy="691565"/>
          </a:xfrm>
          <a:prstGeom prst="leftBrace">
            <a:avLst/>
          </a:prstGeom>
          <a:ln w="19050">
            <a:solidFill>
              <a:srgbClr val="57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5AA49398-0FC9-C312-7445-6EFD057CCB6D}"/>
              </a:ext>
            </a:extLst>
          </p:cNvPr>
          <p:cNvSpPr/>
          <p:nvPr/>
        </p:nvSpPr>
        <p:spPr>
          <a:xfrm>
            <a:off x="6140956" y="2811969"/>
            <a:ext cx="45719" cy="691565"/>
          </a:xfrm>
          <a:prstGeom prst="leftBrace">
            <a:avLst/>
          </a:prstGeom>
          <a:ln w="19050">
            <a:solidFill>
              <a:srgbClr val="5761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04D2373B-5211-D03D-B465-9D3C5E499CE4}"/>
              </a:ext>
            </a:extLst>
          </p:cNvPr>
          <p:cNvSpPr/>
          <p:nvPr/>
        </p:nvSpPr>
        <p:spPr>
          <a:xfrm>
            <a:off x="2529294" y="3368830"/>
            <a:ext cx="49206" cy="572906"/>
          </a:xfrm>
          <a:prstGeom prst="leftBrac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1AF6E94D-6658-A7E0-F44A-4F9E7FAE87D1}"/>
              </a:ext>
            </a:extLst>
          </p:cNvPr>
          <p:cNvSpPr/>
          <p:nvPr/>
        </p:nvSpPr>
        <p:spPr>
          <a:xfrm>
            <a:off x="6111995" y="3699315"/>
            <a:ext cx="45719" cy="491405"/>
          </a:xfrm>
          <a:prstGeom prst="leftBrac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E85F5E42-0B7D-3F81-1BF7-F89351418E53}"/>
              </a:ext>
            </a:extLst>
          </p:cNvPr>
          <p:cNvSpPr/>
          <p:nvPr/>
        </p:nvSpPr>
        <p:spPr>
          <a:xfrm>
            <a:off x="58405" y="3025923"/>
            <a:ext cx="45719" cy="269408"/>
          </a:xfrm>
          <a:prstGeom prst="leftBrac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23801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64F5C4-1A95-75AA-178D-E522C63D6FB1}"/>
              </a:ext>
            </a:extLst>
          </p:cNvPr>
          <p:cNvSpPr>
            <a:spLocks noGrp="1"/>
          </p:cNvSpPr>
          <p:nvPr>
            <p:ph type="body" sz="quarter" idx="31"/>
          </p:nvPr>
        </p:nvSpPr>
        <p:spPr/>
        <p:txBody>
          <a:bodyPr/>
          <a:lstStyle/>
          <a:p>
            <a:r>
              <a:rPr lang="en-US"/>
              <a:t>Outstanding Questions as of 12/21/2022</a:t>
            </a:r>
          </a:p>
        </p:txBody>
      </p:sp>
      <p:sp>
        <p:nvSpPr>
          <p:cNvPr id="3" name="Text Placeholder 2">
            <a:extLst>
              <a:ext uri="{FF2B5EF4-FFF2-40B4-BE49-F238E27FC236}">
                <a16:creationId xmlns:a16="http://schemas.microsoft.com/office/drawing/2014/main" id="{33665F64-A4DE-66C1-697F-55E4504A1232}"/>
              </a:ext>
            </a:extLst>
          </p:cNvPr>
          <p:cNvSpPr>
            <a:spLocks noGrp="1"/>
          </p:cNvSpPr>
          <p:nvPr>
            <p:ph type="body" sz="quarter" idx="34"/>
          </p:nvPr>
        </p:nvSpPr>
        <p:spPr>
          <a:xfrm>
            <a:off x="304800" y="735217"/>
            <a:ext cx="8566150" cy="4323011"/>
          </a:xfrm>
        </p:spPr>
        <p:txBody>
          <a:bodyPr/>
          <a:lstStyle/>
          <a:p>
            <a:r>
              <a:rPr lang="en-US">
                <a:hlinkClick r:id="rId3"/>
              </a:rPr>
              <a:t>Medication mapping by </a:t>
            </a:r>
            <a:r>
              <a:rPr lang="en-US" err="1">
                <a:hlinkClick r:id="rId3"/>
              </a:rPr>
              <a:t>moodCode</a:t>
            </a:r>
            <a:endParaRPr lang="en-US"/>
          </a:p>
          <a:p>
            <a:pPr marL="171450" indent="-171450"/>
            <a:r>
              <a:rPr lang="en-US"/>
              <a:t>Practitioner or </a:t>
            </a:r>
            <a:r>
              <a:rPr lang="en-US" err="1"/>
              <a:t>practionerRole</a:t>
            </a:r>
            <a:r>
              <a:rPr lang="en-US"/>
              <a:t> as the direct reference</a:t>
            </a:r>
          </a:p>
          <a:p>
            <a:pPr marL="571500" lvl="1" indent="-171450"/>
            <a:r>
              <a:rPr lang="en-US" err="1"/>
              <a:t>practionerRole</a:t>
            </a:r>
            <a:r>
              <a:rPr lang="en-US"/>
              <a:t> should be the direct reference</a:t>
            </a:r>
          </a:p>
          <a:p>
            <a:pPr marL="571500" lvl="1" indent="-171450"/>
            <a:r>
              <a:rPr lang="en-US"/>
              <a:t>When not available, use the practitioner</a:t>
            </a:r>
          </a:p>
          <a:p>
            <a:pPr marL="171450" indent="-171450"/>
            <a:r>
              <a:rPr lang="en-US"/>
              <a:t>Creating </a:t>
            </a:r>
            <a:r>
              <a:rPr lang="en-US" err="1"/>
              <a:t>practitionerRole</a:t>
            </a:r>
            <a:r>
              <a:rPr lang="en-US"/>
              <a:t> only when the practitioner has a code, or the data has an organization and a person</a:t>
            </a:r>
          </a:p>
          <a:p>
            <a:pPr marL="171450" indent="-171450"/>
            <a:r>
              <a:rPr lang="en-US"/>
              <a:t>Organization: telecom format</a:t>
            </a:r>
          </a:p>
          <a:p>
            <a:pPr marL="571500" lvl="1" indent="-171450"/>
            <a:r>
              <a:rPr lang="en-US"/>
              <a:t>FHIR examples have all different formats, all numbers, with parathesis, beginning plus signs, etc. may want to go with minimal manipulation? Detect the type and use that to direct where to go for FHIR data attributes and map the rest of the strings. </a:t>
            </a:r>
          </a:p>
          <a:p>
            <a:pPr marL="571500" lvl="1" indent="-171450"/>
            <a:r>
              <a:rPr lang="en-US"/>
              <a:t>“</a:t>
            </a:r>
            <a:r>
              <a:rPr lang="en-US" err="1"/>
              <a:t>mailto</a:t>
            </a:r>
            <a:r>
              <a:rPr lang="en-US"/>
              <a:t>”: email, fax: - fax, </a:t>
            </a:r>
            <a:r>
              <a:rPr lang="en-US" err="1"/>
              <a:t>sms</a:t>
            </a:r>
            <a:r>
              <a:rPr lang="en-US"/>
              <a:t>: - </a:t>
            </a:r>
            <a:r>
              <a:rPr lang="en-US" err="1"/>
              <a:t>sms</a:t>
            </a:r>
            <a:r>
              <a:rPr lang="en-US"/>
              <a:t>, </a:t>
            </a:r>
            <a:r>
              <a:rPr lang="en-US" err="1"/>
              <a:t>tel</a:t>
            </a:r>
            <a:r>
              <a:rPr lang="en-US"/>
              <a:t>: - phone (or if use="PG", then "pager")</a:t>
            </a:r>
          </a:p>
          <a:p>
            <a:pPr marL="571500" lvl="1" indent="-171450"/>
            <a:r>
              <a:rPr lang="en-US"/>
              <a:t>If none of the above and it contains a “@”, map to “email”</a:t>
            </a:r>
          </a:p>
          <a:p>
            <a:pPr marL="571500" lvl="1" indent="-171450"/>
            <a:r>
              <a:rPr lang="en-US"/>
              <a:t>Otherwise, map to “phone” with the string as is</a:t>
            </a:r>
          </a:p>
          <a:p>
            <a:pPr marL="171450" indent="-171450"/>
            <a:r>
              <a:rPr lang="en-US" err="1"/>
              <a:t>Nullflavors</a:t>
            </a:r>
            <a:r>
              <a:rPr lang="en-US"/>
              <a:t> mapping</a:t>
            </a:r>
          </a:p>
          <a:p>
            <a:pPr marL="171450" indent="-171450">
              <a:buFont typeface="Arial" panose="020B0604020202020204" pitchFamily="34" charset="0"/>
              <a:buChar char="•"/>
            </a:pPr>
            <a:r>
              <a:rPr lang="en-US" sz="1600"/>
              <a:t>standalone vs embedded – recommending standalone</a:t>
            </a:r>
          </a:p>
          <a:p>
            <a:pPr marL="171450" indent="-171450">
              <a:buFont typeface="Arial" panose="020B0604020202020204" pitchFamily="34" charset="0"/>
              <a:buChar char="•"/>
            </a:pPr>
            <a:r>
              <a:rPr lang="en-US"/>
              <a:t>Best practice is to include </a:t>
            </a:r>
            <a:r>
              <a:rPr lang="en-US" err="1"/>
              <a:t>resultable</a:t>
            </a:r>
            <a:r>
              <a:rPr lang="en-US"/>
              <a:t> reference in the composition – where would this go?</a:t>
            </a:r>
          </a:p>
          <a:p>
            <a:pPr marL="171450" indent="-171450">
              <a:buFont typeface="Arial" panose="020B0604020202020204" pitchFamily="34" charset="0"/>
              <a:buChar char="•"/>
            </a:pPr>
            <a:endParaRPr lang="en-US" sz="1600"/>
          </a:p>
          <a:p>
            <a:endParaRPr lang="en-US"/>
          </a:p>
          <a:p>
            <a:endParaRPr lang="en-US"/>
          </a:p>
        </p:txBody>
      </p:sp>
    </p:spTree>
    <p:extLst>
      <p:ext uri="{BB962C8B-B14F-4D97-AF65-F5344CB8AC3E}">
        <p14:creationId xmlns:p14="http://schemas.microsoft.com/office/powerpoint/2010/main" val="271537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E21174-B551-3C42-0180-9559A214654C}"/>
              </a:ext>
            </a:extLst>
          </p:cNvPr>
          <p:cNvSpPr>
            <a:spLocks noGrp="1"/>
          </p:cNvSpPr>
          <p:nvPr>
            <p:ph type="body" sz="quarter" idx="31"/>
          </p:nvPr>
        </p:nvSpPr>
        <p:spPr/>
        <p:txBody>
          <a:bodyPr/>
          <a:lstStyle/>
          <a:p>
            <a:r>
              <a:rPr lang="en-US" err="1"/>
              <a:t>nullFlavor</a:t>
            </a:r>
            <a:r>
              <a:rPr lang="en-US"/>
              <a:t> mapping </a:t>
            </a:r>
          </a:p>
          <a:p>
            <a:endParaRPr lang="en-US"/>
          </a:p>
        </p:txBody>
      </p:sp>
      <p:sp>
        <p:nvSpPr>
          <p:cNvPr id="3" name="Text Placeholder 2">
            <a:extLst>
              <a:ext uri="{FF2B5EF4-FFF2-40B4-BE49-F238E27FC236}">
                <a16:creationId xmlns:a16="http://schemas.microsoft.com/office/drawing/2014/main" id="{D843AFA4-43F4-DB04-5EC6-17738E02D1F9}"/>
              </a:ext>
            </a:extLst>
          </p:cNvPr>
          <p:cNvSpPr>
            <a:spLocks noGrp="1"/>
          </p:cNvSpPr>
          <p:nvPr>
            <p:ph type="body" sz="quarter" idx="34"/>
          </p:nvPr>
        </p:nvSpPr>
        <p:spPr/>
        <p:txBody>
          <a:bodyPr/>
          <a:lstStyle/>
          <a:p>
            <a:pPr marL="171450" indent="-171450">
              <a:buFont typeface="Arial" panose="020B0604020202020204" pitchFamily="34" charset="0"/>
              <a:buChar char="•"/>
            </a:pPr>
            <a:r>
              <a:rPr lang="en-US" err="1"/>
              <a:t>nullFlavor</a:t>
            </a:r>
            <a:r>
              <a:rPr lang="en-US"/>
              <a:t> from C-CDA to </a:t>
            </a:r>
            <a:r>
              <a:rPr lang="en-US" err="1"/>
              <a:t>nullFlavor</a:t>
            </a:r>
            <a:endParaRPr lang="en-US"/>
          </a:p>
          <a:p>
            <a:pPr marL="571500" lvl="1" indent="-171450">
              <a:buFont typeface="Arial" panose="020B0604020202020204" pitchFamily="34" charset="0"/>
              <a:buChar char="•"/>
            </a:pPr>
            <a:r>
              <a:rPr lang="en-US"/>
              <a:t>If it’s required, map to the DAR using Jay’s map</a:t>
            </a:r>
          </a:p>
          <a:p>
            <a:pPr marL="571500" lvl="1" indent="-171450">
              <a:buFont typeface="Arial" panose="020B0604020202020204" pitchFamily="34" charset="0"/>
              <a:buChar char="•"/>
            </a:pPr>
            <a:r>
              <a:rPr lang="en-US" strike="sngStrike"/>
              <a:t>If it’s not required and the flavor is one of UNK, NI, NA, drop it</a:t>
            </a:r>
          </a:p>
          <a:p>
            <a:pPr marL="571500" lvl="1" indent="-171450">
              <a:buFont typeface="Arial" panose="020B0604020202020204" pitchFamily="34" charset="0"/>
              <a:buChar char="•"/>
            </a:pPr>
            <a:r>
              <a:rPr lang="en-US"/>
              <a:t>If it’s not required, there are options. A lot of misuse of </a:t>
            </a:r>
            <a:r>
              <a:rPr lang="en-US" err="1"/>
              <a:t>nullFlavors</a:t>
            </a:r>
            <a:r>
              <a:rPr lang="en-US"/>
              <a:t> in the C-CDA (cite the paper?), choice can be made based on your implementation, trust of the source data quality, etc. </a:t>
            </a:r>
          </a:p>
          <a:p>
            <a:pPr marL="571500" lvl="1" indent="-171450">
              <a:buFont typeface="Arial" panose="020B0604020202020204" pitchFamily="34" charset="0"/>
              <a:buChar char="•"/>
            </a:pPr>
            <a:r>
              <a:rPr lang="en-US"/>
              <a:t>Choices are: drop all; drop when they are one of UNK, NI, NA, and map others using Jay’s map; map all using Jay’s map</a:t>
            </a:r>
          </a:p>
          <a:p>
            <a:pPr marL="171450" indent="-171450"/>
            <a:r>
              <a:rPr lang="en-US"/>
              <a:t>Jay’s maps:</a:t>
            </a:r>
          </a:p>
          <a:p>
            <a:pPr marL="171450" indent="-171450">
              <a:buFont typeface="Arial" panose="020B0604020202020204" pitchFamily="34" charset="0"/>
              <a:buChar char="•"/>
            </a:pPr>
            <a:r>
              <a:rPr lang="en-US" sz="1600">
                <a:hlinkClick r:id="rId2"/>
              </a:rPr>
              <a:t>https://docs.google.com/spreadsheets/d/1InSFh9f8WILzz4J3IB_QaXQUGNYSiAtOjEtwK3FkswI/edit#gid=827428488</a:t>
            </a:r>
            <a:endParaRPr lang="en-US" sz="1600"/>
          </a:p>
          <a:p>
            <a:pPr marL="171450" indent="-171450">
              <a:buFont typeface="Arial" panose="020B0604020202020204" pitchFamily="34" charset="0"/>
              <a:buChar char="•"/>
            </a:pPr>
            <a:r>
              <a:rPr lang="en-US" sz="1600">
                <a:hlinkClick r:id="rId3"/>
              </a:rPr>
              <a:t>https://docs.google.com/spreadsheets/d/1VWVtLyuQdZq-EZ020nndAIhfAIVjVqAUG-rUhh9ZX2s/edit#gid=0</a:t>
            </a:r>
            <a:endParaRPr lang="en-US" sz="1600"/>
          </a:p>
          <a:p>
            <a:endParaRPr lang="en-US"/>
          </a:p>
        </p:txBody>
      </p:sp>
      <p:sp>
        <p:nvSpPr>
          <p:cNvPr id="5" name="Rectangle 4">
            <a:extLst>
              <a:ext uri="{FF2B5EF4-FFF2-40B4-BE49-F238E27FC236}">
                <a16:creationId xmlns:a16="http://schemas.microsoft.com/office/drawing/2014/main" id="{A8E67A7E-3931-A289-8FE7-D03DF6D343FB}"/>
              </a:ext>
            </a:extLst>
          </p:cNvPr>
          <p:cNvSpPr/>
          <p:nvPr/>
        </p:nvSpPr>
        <p:spPr>
          <a:xfrm>
            <a:off x="2737589" y="1699773"/>
            <a:ext cx="3786627" cy="1452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See updated guidance in the next two slides </a:t>
            </a:r>
          </a:p>
        </p:txBody>
      </p:sp>
    </p:spTree>
    <p:extLst>
      <p:ext uri="{BB962C8B-B14F-4D97-AF65-F5344CB8AC3E}">
        <p14:creationId xmlns:p14="http://schemas.microsoft.com/office/powerpoint/2010/main" val="3123097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9A750-2B6F-782A-96A5-A3AC350DD9A2}"/>
              </a:ext>
            </a:extLst>
          </p:cNvPr>
          <p:cNvSpPr>
            <a:spLocks noGrp="1"/>
          </p:cNvSpPr>
          <p:nvPr>
            <p:ph type="body" sz="quarter" idx="31"/>
          </p:nvPr>
        </p:nvSpPr>
        <p:spPr/>
        <p:txBody>
          <a:bodyPr/>
          <a:lstStyle/>
          <a:p>
            <a:r>
              <a:rPr lang="en-US" err="1"/>
              <a:t>nullFlavor</a:t>
            </a:r>
            <a:r>
              <a:rPr lang="en-US"/>
              <a:t> mapping - </a:t>
            </a:r>
            <a:r>
              <a:rPr lang="en-US" sz="2400"/>
              <a:t>Non-coded data elements</a:t>
            </a:r>
          </a:p>
          <a:p>
            <a:endParaRPr lang="en-US"/>
          </a:p>
          <a:p>
            <a:endParaRPr lang="en-US"/>
          </a:p>
        </p:txBody>
      </p:sp>
      <p:sp>
        <p:nvSpPr>
          <p:cNvPr id="3" name="Text Placeholder 2">
            <a:extLst>
              <a:ext uri="{FF2B5EF4-FFF2-40B4-BE49-F238E27FC236}">
                <a16:creationId xmlns:a16="http://schemas.microsoft.com/office/drawing/2014/main" id="{9E76575B-4E19-6F3A-7701-1014ABA4926B}"/>
              </a:ext>
            </a:extLst>
          </p:cNvPr>
          <p:cNvSpPr>
            <a:spLocks noGrp="1"/>
          </p:cNvSpPr>
          <p:nvPr>
            <p:ph type="body" sz="quarter" idx="34"/>
          </p:nvPr>
        </p:nvSpPr>
        <p:spPr>
          <a:xfrm>
            <a:off x="304800" y="910866"/>
            <a:ext cx="8566150" cy="3448050"/>
          </a:xfrm>
        </p:spPr>
        <p:txBody>
          <a:bodyPr/>
          <a:lstStyle/>
          <a:p>
            <a:r>
              <a:rPr lang="en-US" sz="1400"/>
              <a:t>Non-coded data elements map to DAR extensions</a:t>
            </a:r>
          </a:p>
          <a:p>
            <a:r>
              <a:rPr lang="en-US" sz="1400"/>
              <a:t>Required data elements</a:t>
            </a:r>
          </a:p>
          <a:p>
            <a:pPr lvl="1"/>
            <a:r>
              <a:rPr lang="en-US" sz="1400"/>
              <a:t>Map to the relevant-flavor DAR </a:t>
            </a:r>
            <a:r>
              <a:rPr lang="en-US" sz="1400" i="1"/>
              <a:t>(using the map)</a:t>
            </a:r>
          </a:p>
          <a:p>
            <a:pPr lvl="1"/>
            <a:r>
              <a:rPr lang="en-US" sz="1400"/>
              <a:t>Use “unknown” DAR if there are no applicable mappings</a:t>
            </a:r>
          </a:p>
          <a:p>
            <a:r>
              <a:rPr lang="en-US" sz="1400"/>
              <a:t>Optional data elements – options below	</a:t>
            </a:r>
          </a:p>
          <a:p>
            <a:pPr lvl="1"/>
            <a:r>
              <a:rPr lang="en-US" sz="1400" i="1"/>
              <a:t>Map to relevant DAR; Use “unknown” DAR if mapping is not available</a:t>
            </a:r>
          </a:p>
          <a:p>
            <a:pPr lvl="1"/>
            <a:r>
              <a:rPr lang="en-US" sz="1400" i="1"/>
              <a:t>Map to relevant DAR for flavors other than “NI”, “UNK” and “NA”; drop if it’s one of these three</a:t>
            </a:r>
          </a:p>
          <a:p>
            <a:pPr lvl="1"/>
            <a:r>
              <a:rPr lang="en-US" sz="1400" i="1"/>
              <a:t>Drop all</a:t>
            </a:r>
          </a:p>
          <a:p>
            <a:pPr lvl="2"/>
            <a:endParaRPr lang="en-US" sz="1400"/>
          </a:p>
          <a:p>
            <a:endParaRPr lang="en-US" sz="1400"/>
          </a:p>
          <a:p>
            <a:pPr lvl="1"/>
            <a:endParaRPr lang="en-US" sz="1400"/>
          </a:p>
        </p:txBody>
      </p:sp>
      <p:sp>
        <p:nvSpPr>
          <p:cNvPr id="4" name="TextBox 3">
            <a:extLst>
              <a:ext uri="{FF2B5EF4-FFF2-40B4-BE49-F238E27FC236}">
                <a16:creationId xmlns:a16="http://schemas.microsoft.com/office/drawing/2014/main" id="{B4882B72-7C01-D420-87BC-8B2C223A0D62}"/>
              </a:ext>
            </a:extLst>
          </p:cNvPr>
          <p:cNvSpPr txBox="1"/>
          <p:nvPr/>
        </p:nvSpPr>
        <p:spPr>
          <a:xfrm>
            <a:off x="1716197" y="4484744"/>
            <a:ext cx="6976590" cy="400110"/>
          </a:xfrm>
          <a:prstGeom prst="rect">
            <a:avLst/>
          </a:prstGeom>
          <a:noFill/>
        </p:spPr>
        <p:txBody>
          <a:bodyPr wrap="none" rtlCol="0">
            <a:spAutoFit/>
          </a:bodyPr>
          <a:lstStyle/>
          <a:p>
            <a:r>
              <a:rPr lang="en-US" sz="1000"/>
              <a:t>Guidance in non-italic font is summarized from: </a:t>
            </a:r>
            <a:r>
              <a:rPr lang="en-US" sz="1000">
                <a:hlinkClick r:id="rId3"/>
              </a:rPr>
              <a:t>http://hl7.org/fhir/us/core/STU3.1.1/general-guidance.html#missing-data</a:t>
            </a:r>
            <a:endParaRPr lang="en-US" sz="1000"/>
          </a:p>
          <a:p>
            <a:r>
              <a:rPr lang="en-US" sz="1000" i="1"/>
              <a:t>Guidance in Italic font is from project group’s best practice recommendation</a:t>
            </a:r>
          </a:p>
        </p:txBody>
      </p:sp>
    </p:spTree>
    <p:extLst>
      <p:ext uri="{BB962C8B-B14F-4D97-AF65-F5344CB8AC3E}">
        <p14:creationId xmlns:p14="http://schemas.microsoft.com/office/powerpoint/2010/main" val="484098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ED3576-EEEF-962B-B61D-4B94E5DF8B64}"/>
              </a:ext>
            </a:extLst>
          </p:cNvPr>
          <p:cNvSpPr>
            <a:spLocks noGrp="1"/>
          </p:cNvSpPr>
          <p:nvPr>
            <p:ph type="body" sz="quarter" idx="31"/>
          </p:nvPr>
        </p:nvSpPr>
        <p:spPr/>
        <p:txBody>
          <a:bodyPr/>
          <a:lstStyle/>
          <a:p>
            <a:r>
              <a:rPr lang="en-US" err="1"/>
              <a:t>nullFlavor</a:t>
            </a:r>
            <a:r>
              <a:rPr lang="en-US"/>
              <a:t> mapping - </a:t>
            </a:r>
            <a:r>
              <a:rPr lang="en-US" sz="2400"/>
              <a:t>Coded data elements</a:t>
            </a:r>
          </a:p>
          <a:p>
            <a:endParaRPr lang="en-US"/>
          </a:p>
        </p:txBody>
      </p:sp>
      <p:sp>
        <p:nvSpPr>
          <p:cNvPr id="3" name="Text Placeholder 2">
            <a:extLst>
              <a:ext uri="{FF2B5EF4-FFF2-40B4-BE49-F238E27FC236}">
                <a16:creationId xmlns:a16="http://schemas.microsoft.com/office/drawing/2014/main" id="{664180FC-ED83-43B9-26A6-8749E5A9C52D}"/>
              </a:ext>
            </a:extLst>
          </p:cNvPr>
          <p:cNvSpPr>
            <a:spLocks noGrp="1"/>
          </p:cNvSpPr>
          <p:nvPr>
            <p:ph type="body" sz="quarter" idx="34"/>
          </p:nvPr>
        </p:nvSpPr>
        <p:spPr>
          <a:xfrm>
            <a:off x="304800" y="885956"/>
            <a:ext cx="8566150" cy="3448050"/>
          </a:xfrm>
        </p:spPr>
        <p:txBody>
          <a:bodyPr/>
          <a:lstStyle/>
          <a:p>
            <a:r>
              <a:rPr lang="en-US" sz="1400"/>
              <a:t>Non-coded data elements generally map to DAR code with the DAR URI as </a:t>
            </a:r>
            <a:r>
              <a:rPr lang="en-US" sz="1400" err="1"/>
              <a:t>codeSystem</a:t>
            </a:r>
            <a:endParaRPr lang="en-US" sz="1400"/>
          </a:p>
          <a:p>
            <a:r>
              <a:rPr lang="en-US" sz="1400"/>
              <a:t>Required data elements</a:t>
            </a:r>
          </a:p>
          <a:p>
            <a:pPr lvl="1"/>
            <a:r>
              <a:rPr lang="en-US" sz="1400"/>
              <a:t>Required binding:</a:t>
            </a:r>
          </a:p>
          <a:p>
            <a:pPr lvl="2"/>
            <a:r>
              <a:rPr lang="en-US" sz="1400"/>
              <a:t>Use the appropriate “unknown” concepts in the value set if available</a:t>
            </a:r>
          </a:p>
          <a:p>
            <a:pPr lvl="2"/>
            <a:r>
              <a:rPr lang="en-US" sz="1400"/>
              <a:t>If not available, create a 404 http error if it’s one of the five elements defined by the </a:t>
            </a:r>
            <a:r>
              <a:rPr lang="en-US" sz="1400">
                <a:hlinkClick r:id="rId3"/>
              </a:rPr>
              <a:t>USCore</a:t>
            </a:r>
            <a:r>
              <a:rPr lang="en-US" sz="1400"/>
              <a:t>*</a:t>
            </a:r>
          </a:p>
          <a:p>
            <a:pPr lvl="2"/>
            <a:r>
              <a:rPr lang="en-US" sz="1400" i="1"/>
              <a:t>If not available and not one of the given elements above, map to a DAR extension, using Jay’s map</a:t>
            </a:r>
          </a:p>
          <a:p>
            <a:pPr lvl="1"/>
            <a:r>
              <a:rPr lang="en-US" sz="1400"/>
              <a:t>Other binding:</a:t>
            </a:r>
          </a:p>
          <a:p>
            <a:pPr lvl="2"/>
            <a:r>
              <a:rPr lang="en-US" sz="1400"/>
              <a:t>Use code or text if available</a:t>
            </a:r>
          </a:p>
          <a:p>
            <a:pPr lvl="2"/>
            <a:r>
              <a:rPr lang="en-US" sz="1400"/>
              <a:t>If not, map to the DAR code </a:t>
            </a:r>
            <a:r>
              <a:rPr lang="en-US" sz="1400" i="1"/>
              <a:t>(using the map)</a:t>
            </a:r>
            <a:r>
              <a:rPr lang="en-US" sz="1400"/>
              <a:t>, and use “unknown” if mapping is not available</a:t>
            </a:r>
          </a:p>
          <a:p>
            <a:r>
              <a:rPr lang="en-US" sz="1400"/>
              <a:t>Optional data elements – options below	</a:t>
            </a:r>
          </a:p>
          <a:p>
            <a:pPr lvl="1"/>
            <a:r>
              <a:rPr lang="en-US" sz="1400" i="1"/>
              <a:t>Map to relevant DAR code; Use “unknown” DAR if mapping is not available</a:t>
            </a:r>
          </a:p>
          <a:p>
            <a:pPr lvl="1"/>
            <a:r>
              <a:rPr lang="en-US" sz="1400" i="1"/>
              <a:t>Map to relevant DAR code for flavors other than “NI”, “UNK” and “NA”; drop if it’s one of those</a:t>
            </a:r>
          </a:p>
          <a:p>
            <a:pPr lvl="1"/>
            <a:r>
              <a:rPr lang="en-US" sz="1400" i="1"/>
              <a:t>Drop all</a:t>
            </a:r>
          </a:p>
          <a:p>
            <a:endParaRPr lang="en-US" sz="1400"/>
          </a:p>
          <a:p>
            <a:endParaRPr lang="en-US"/>
          </a:p>
        </p:txBody>
      </p:sp>
      <p:sp>
        <p:nvSpPr>
          <p:cNvPr id="5" name="TextBox 4">
            <a:extLst>
              <a:ext uri="{FF2B5EF4-FFF2-40B4-BE49-F238E27FC236}">
                <a16:creationId xmlns:a16="http://schemas.microsoft.com/office/drawing/2014/main" id="{1E63371F-CD13-4CFE-833B-EF01033311FE}"/>
              </a:ext>
            </a:extLst>
          </p:cNvPr>
          <p:cNvSpPr txBox="1"/>
          <p:nvPr/>
        </p:nvSpPr>
        <p:spPr>
          <a:xfrm>
            <a:off x="1278630" y="4456694"/>
            <a:ext cx="7665881" cy="553998"/>
          </a:xfrm>
          <a:prstGeom prst="rect">
            <a:avLst/>
          </a:prstGeom>
          <a:noFill/>
        </p:spPr>
        <p:txBody>
          <a:bodyPr wrap="none" rtlCol="0">
            <a:spAutoFit/>
          </a:bodyPr>
          <a:lstStyle/>
          <a:p>
            <a:r>
              <a:rPr lang="en-US" sz="1000"/>
              <a:t>Guidance in non-italic font is summarized from: </a:t>
            </a:r>
            <a:r>
              <a:rPr lang="en-US" sz="1000">
                <a:hlinkClick r:id="rId3"/>
              </a:rPr>
              <a:t>http://hl7.org/fhir/us/core/STU3.1.1/general-guidance.html#missing-data</a:t>
            </a:r>
            <a:endParaRPr lang="en-US" sz="1000"/>
          </a:p>
          <a:p>
            <a:r>
              <a:rPr lang="en-US" sz="1000" i="1"/>
              <a:t>Guidance in Italic font is from project group’s best practice recommendation</a:t>
            </a:r>
          </a:p>
          <a:p>
            <a:r>
              <a:rPr lang="en-US" sz="1000" i="1"/>
              <a:t>* All the 5 elements are statuses, which may be able to be derived from related data elements such as </a:t>
            </a:r>
            <a:r>
              <a:rPr lang="en-US" sz="1000" i="1" err="1"/>
              <a:t>effectiveTime</a:t>
            </a:r>
            <a:r>
              <a:rPr lang="en-US" sz="1000" i="1"/>
              <a:t>, </a:t>
            </a:r>
            <a:r>
              <a:rPr lang="en-US" sz="1000" i="1" err="1"/>
              <a:t>moodCode</a:t>
            </a:r>
            <a:r>
              <a:rPr lang="en-US" sz="1000" i="1"/>
              <a:t>, etc.</a:t>
            </a:r>
          </a:p>
        </p:txBody>
      </p:sp>
    </p:spTree>
    <p:extLst>
      <p:ext uri="{BB962C8B-B14F-4D97-AF65-F5344CB8AC3E}">
        <p14:creationId xmlns:p14="http://schemas.microsoft.com/office/powerpoint/2010/main" val="4237302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18472E-B402-2C6E-79AD-50ECE4894324}"/>
              </a:ext>
            </a:extLst>
          </p:cNvPr>
          <p:cNvSpPr>
            <a:spLocks noGrp="1"/>
          </p:cNvSpPr>
          <p:nvPr>
            <p:ph type="body" sz="quarter" idx="31"/>
          </p:nvPr>
        </p:nvSpPr>
        <p:spPr/>
        <p:txBody>
          <a:bodyPr/>
          <a:lstStyle/>
          <a:p>
            <a:endParaRPr lang="en-US"/>
          </a:p>
        </p:txBody>
      </p:sp>
      <p:sp>
        <p:nvSpPr>
          <p:cNvPr id="3" name="Text Placeholder 2">
            <a:extLst>
              <a:ext uri="{FF2B5EF4-FFF2-40B4-BE49-F238E27FC236}">
                <a16:creationId xmlns:a16="http://schemas.microsoft.com/office/drawing/2014/main" id="{06FD9016-8D5A-9F2A-3531-593CE901868F}"/>
              </a:ext>
            </a:extLst>
          </p:cNvPr>
          <p:cNvSpPr>
            <a:spLocks noGrp="1"/>
          </p:cNvSpPr>
          <p:nvPr>
            <p:ph type="body" sz="quarter" idx="34"/>
          </p:nvPr>
        </p:nvSpPr>
        <p:spPr/>
        <p:txBody>
          <a:bodyPr/>
          <a:lstStyle/>
          <a:p>
            <a:r>
              <a:rPr lang="en-US"/>
              <a:t>Handle mapping the </a:t>
            </a:r>
            <a:r>
              <a:rPr lang="en-US" err="1"/>
              <a:t>nullFlavor</a:t>
            </a:r>
            <a:r>
              <a:rPr lang="en-US"/>
              <a:t> section??</a:t>
            </a:r>
          </a:p>
          <a:p>
            <a:pPr lvl="1"/>
            <a:r>
              <a:rPr lang="en-US"/>
              <a:t>Only required for the required clinical sections</a:t>
            </a:r>
          </a:p>
          <a:p>
            <a:pPr lvl="1"/>
            <a:r>
              <a:rPr lang="en-US"/>
              <a:t>If the section has NI as the </a:t>
            </a:r>
            <a:r>
              <a:rPr lang="en-US" err="1"/>
              <a:t>nullFlavor</a:t>
            </a:r>
            <a:r>
              <a:rPr lang="en-US"/>
              <a:t>, do not map to FHIR resource</a:t>
            </a:r>
          </a:p>
          <a:p>
            <a:r>
              <a:rPr lang="en-US"/>
              <a:t>No known allergy</a:t>
            </a:r>
          </a:p>
          <a:p>
            <a:pPr lvl="1"/>
            <a:r>
              <a:rPr lang="en-US">
                <a:hlinkClick r:id="rId2"/>
              </a:rPr>
              <a:t>https://build.fhir.org/ig/HL7/US-Core/StructureDefinition-us-core-allergyintolerance.html</a:t>
            </a:r>
            <a:endParaRPr lang="en-US"/>
          </a:p>
          <a:p>
            <a:pPr lvl="1"/>
            <a:r>
              <a:rPr lang="en-US"/>
              <a:t>Available for higher level concepts (class level) – use a concept map if there are no specific allergen code but has an allergy type in the C-CDA</a:t>
            </a:r>
          </a:p>
          <a:p>
            <a:pPr lvl="1"/>
            <a:r>
              <a:rPr lang="en-US"/>
              <a:t>For negation for a specific allergen, no standard way to do on the FHIR side – could ask on </a:t>
            </a:r>
            <a:r>
              <a:rPr lang="en-US" err="1"/>
              <a:t>Zulip</a:t>
            </a:r>
            <a:endParaRPr lang="en-US"/>
          </a:p>
          <a:p>
            <a:pPr lvl="1"/>
            <a:r>
              <a:rPr lang="en-US" i="1"/>
              <a:t>DH was mapping that to the LOINC code (48767-8) of “annotation” and specific allergen code to the annotation. Comment</a:t>
            </a:r>
          </a:p>
          <a:p>
            <a:pPr lvl="1"/>
            <a:endParaRPr lang="en-US"/>
          </a:p>
          <a:p>
            <a:pPr lvl="1"/>
            <a:endParaRPr lang="en-US"/>
          </a:p>
        </p:txBody>
      </p:sp>
    </p:spTree>
    <p:extLst>
      <p:ext uri="{BB962C8B-B14F-4D97-AF65-F5344CB8AC3E}">
        <p14:creationId xmlns:p14="http://schemas.microsoft.com/office/powerpoint/2010/main" val="3321731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9726A4-A792-0229-BBC5-B12FC640CE84}"/>
              </a:ext>
            </a:extLst>
          </p:cNvPr>
          <p:cNvSpPr>
            <a:spLocks noGrp="1"/>
          </p:cNvSpPr>
          <p:nvPr>
            <p:ph type="body" sz="quarter" idx="31"/>
          </p:nvPr>
        </p:nvSpPr>
        <p:spPr/>
        <p:txBody>
          <a:bodyPr/>
          <a:lstStyle/>
          <a:p>
            <a:endParaRPr lang="en-US"/>
          </a:p>
        </p:txBody>
      </p:sp>
      <p:sp>
        <p:nvSpPr>
          <p:cNvPr id="4" name="Rectangle 1">
            <a:extLst>
              <a:ext uri="{FF2B5EF4-FFF2-40B4-BE49-F238E27FC236}">
                <a16:creationId xmlns:a16="http://schemas.microsoft.com/office/drawing/2014/main" id="{C604A877-E0B9-A9B1-E9C0-EF743EEACA70}"/>
              </a:ext>
            </a:extLst>
          </p:cNvPr>
          <p:cNvSpPr>
            <a:spLocks noGrp="1" noChangeArrowheads="1"/>
          </p:cNvSpPr>
          <p:nvPr>
            <p:ph type="body" sz="quarter" idx="34"/>
          </p:nvPr>
        </p:nvSpPr>
        <p:spPr bwMode="auto">
          <a:xfrm>
            <a:off x="304800" y="941409"/>
            <a:ext cx="8366234"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Unicode MS"/>
              </a:rPr>
              <a:t>General Mapping Recommendations: </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pPr>
            <a:r>
              <a:rPr kumimoji="0" lang="en-US" altLang="en-US" sz="1000" b="0" i="0" u="none" strike="noStrike" cap="none" normalizeH="0" baseline="0">
                <a:ln>
                  <a:noFill/>
                </a:ln>
                <a:solidFill>
                  <a:srgbClr val="000000"/>
                </a:solidFill>
                <a:effectLst/>
                <a:latin typeface="Arial Unicode MS"/>
              </a:rPr>
              <a:t>For codable concepts, map the </a:t>
            </a:r>
            <a:r>
              <a:rPr kumimoji="0" lang="en-US" altLang="en-US" sz="1000" b="0" i="0" u="none" strike="noStrike" cap="none" normalizeH="0" baseline="0" err="1">
                <a:ln>
                  <a:noFill/>
                </a:ln>
                <a:solidFill>
                  <a:srgbClr val="000000"/>
                </a:solidFill>
                <a:effectLst/>
                <a:latin typeface="Arial Unicode MS"/>
              </a:rPr>
              <a:t>originalText</a:t>
            </a:r>
            <a:r>
              <a:rPr kumimoji="0" lang="en-US" altLang="en-US" sz="1000" b="0" i="0" u="none" strike="noStrike" cap="none" normalizeH="0" baseline="0">
                <a:ln>
                  <a:noFill/>
                </a:ln>
                <a:solidFill>
                  <a:srgbClr val="000000"/>
                </a:solidFill>
                <a:effectLst/>
                <a:latin typeface="Arial Unicode MS"/>
              </a:rPr>
              <a:t> from the C-CDA to the </a:t>
            </a:r>
            <a:r>
              <a:rPr kumimoji="0" lang="en-US" altLang="en-US" sz="1000" b="0" i="0" u="none" strike="noStrike" cap="none" normalizeH="0" baseline="0" err="1">
                <a:ln>
                  <a:noFill/>
                </a:ln>
                <a:solidFill>
                  <a:srgbClr val="000000"/>
                </a:solidFill>
                <a:effectLst/>
                <a:latin typeface="Arial Unicode MS"/>
              </a:rPr>
              <a:t>coding.text</a:t>
            </a:r>
            <a:r>
              <a:rPr kumimoji="0" lang="en-US" altLang="en-US" sz="1000" b="0" i="0" u="none" strike="noStrike" cap="none" normalizeH="0" baseline="0">
                <a:ln>
                  <a:noFill/>
                </a:ln>
                <a:solidFill>
                  <a:srgbClr val="000000"/>
                </a:solidFill>
                <a:effectLst/>
                <a:latin typeface="Arial Unicode MS"/>
              </a:rPr>
              <a:t> attribute (using the reference link as needed to obtain the actual text before mapping) </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pPr>
            <a:r>
              <a:rPr kumimoji="0" lang="en-US" altLang="en-US" sz="1000" b="0" i="0" u="none" strike="noStrike" cap="none" normalizeH="0" baseline="0">
                <a:ln>
                  <a:noFill/>
                </a:ln>
                <a:solidFill>
                  <a:srgbClr val="000000"/>
                </a:solidFill>
                <a:effectLst/>
                <a:latin typeface="Arial Unicode MS"/>
              </a:rPr>
              <a:t>For codable concepts with translations, map the translations to </a:t>
            </a:r>
            <a:r>
              <a:rPr kumimoji="0" lang="en-US" altLang="en-US" sz="1000" b="0" i="0" u="none" strike="noStrike" cap="none" normalizeH="0" baseline="0" err="1">
                <a:ln>
                  <a:noFill/>
                </a:ln>
                <a:solidFill>
                  <a:srgbClr val="000000"/>
                </a:solidFill>
                <a:effectLst/>
                <a:latin typeface="Arial Unicode MS"/>
              </a:rPr>
              <a:t>coding.code</a:t>
            </a:r>
            <a:r>
              <a:rPr kumimoji="0" lang="en-US" altLang="en-US" sz="1000" b="0" i="0" u="none" strike="noStrike" cap="none" normalizeH="0" baseline="0">
                <a:ln>
                  <a:noFill/>
                </a:ln>
                <a:solidFill>
                  <a:srgbClr val="000000"/>
                </a:solidFill>
                <a:effectLst/>
                <a:latin typeface="Arial Unicode MS"/>
              </a:rPr>
              <a:t> array, following the main entry </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pPr>
            <a:r>
              <a:rPr kumimoji="0" lang="en-US" altLang="en-US" sz="1000" b="0" i="0" u="none" strike="noStrike" cap="none" normalizeH="0" baseline="0">
                <a:ln>
                  <a:noFill/>
                </a:ln>
                <a:solidFill>
                  <a:srgbClr val="000000"/>
                </a:solidFill>
                <a:effectLst/>
                <a:latin typeface="Arial Unicode MS"/>
              </a:rPr>
              <a:t>For identifier mapping, please refer to https://docs.google.com/spreadsheets/d/1EhRiTh3-wOd6t0eQa2iKD4RQ-A32aqNju1R0rG-afgE/edit#gid=2143847847 for the full mapping logic 4. </a:t>
            </a:r>
          </a:p>
          <a:p>
            <a:pPr marL="228600" indent="-228600" eaLnBrk="0" fontAlgn="base" hangingPunct="0">
              <a:spcBef>
                <a:spcPct val="0"/>
              </a:spcBef>
              <a:spcAft>
                <a:spcPct val="0"/>
              </a:spcAft>
              <a:buClrTx/>
              <a:buFontTx/>
              <a:buAutoNum type="arabicPeriod"/>
            </a:pPr>
            <a:r>
              <a:rPr lang="en-US" altLang="en-US" sz="1000">
                <a:solidFill>
                  <a:srgbClr val="000000"/>
                </a:solidFill>
                <a:latin typeface="Arial Unicode MS"/>
              </a:rPr>
              <a:t>Within a bundle, should always try to include </a:t>
            </a:r>
            <a:r>
              <a:rPr lang="en-US" altLang="en-US" sz="1000" err="1">
                <a:solidFill>
                  <a:srgbClr val="000000"/>
                </a:solidFill>
                <a:latin typeface="Arial Unicode MS"/>
              </a:rPr>
              <a:t>resultable</a:t>
            </a:r>
            <a:r>
              <a:rPr lang="en-US" altLang="en-US" sz="1000">
                <a:solidFill>
                  <a:srgbClr val="000000"/>
                </a:solidFill>
                <a:latin typeface="Arial Unicode MS"/>
              </a:rPr>
              <a:t> reference links</a:t>
            </a:r>
          </a:p>
        </p:txBody>
      </p:sp>
    </p:spTree>
    <p:extLst>
      <p:ext uri="{BB962C8B-B14F-4D97-AF65-F5344CB8AC3E}">
        <p14:creationId xmlns:p14="http://schemas.microsoft.com/office/powerpoint/2010/main" val="1219019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2808157" y="1318760"/>
            <a:ext cx="3649470" cy="719527"/>
          </a:xfrm>
        </p:spPr>
        <p:txBody>
          <a:bodyPr/>
          <a:lstStyle/>
          <a:p>
            <a:pPr marL="0" indent="0">
              <a:buNone/>
            </a:pPr>
            <a:r>
              <a:rPr lang="en-US" sz="2800" b="1">
                <a:solidFill>
                  <a:srgbClr val="0057B8"/>
                </a:solidFill>
              </a:rPr>
              <a:t>Other Reference Resources in P+PAMI</a:t>
            </a:r>
          </a:p>
        </p:txBody>
      </p:sp>
    </p:spTree>
    <p:extLst>
      <p:ext uri="{BB962C8B-B14F-4D97-AF65-F5344CB8AC3E}">
        <p14:creationId xmlns:p14="http://schemas.microsoft.com/office/powerpoint/2010/main" val="3733878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Procedure</a:t>
            </a:r>
          </a:p>
        </p:txBody>
      </p:sp>
    </p:spTree>
    <p:extLst>
      <p:ext uri="{BB962C8B-B14F-4D97-AF65-F5344CB8AC3E}">
        <p14:creationId xmlns:p14="http://schemas.microsoft.com/office/powerpoint/2010/main" val="386396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367790" y="1852223"/>
            <a:ext cx="1928736" cy="719527"/>
          </a:xfrm>
        </p:spPr>
        <p:txBody>
          <a:bodyPr/>
          <a:lstStyle/>
          <a:p>
            <a:pPr marL="0" indent="0">
              <a:buNone/>
            </a:pPr>
            <a:r>
              <a:rPr lang="en-US" sz="2800" b="1">
                <a:solidFill>
                  <a:srgbClr val="0057B8"/>
                </a:solidFill>
              </a:rPr>
              <a:t>Allergy</a:t>
            </a:r>
          </a:p>
        </p:txBody>
      </p:sp>
    </p:spTree>
    <p:extLst>
      <p:ext uri="{BB962C8B-B14F-4D97-AF65-F5344CB8AC3E}">
        <p14:creationId xmlns:p14="http://schemas.microsoft.com/office/powerpoint/2010/main" val="2623615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20798A9-AE53-5587-5660-2A03DFCB63D4}"/>
              </a:ext>
            </a:extLst>
          </p:cNvPr>
          <p:cNvPicPr>
            <a:picLocks noChangeAspect="1"/>
          </p:cNvPicPr>
          <p:nvPr/>
        </p:nvPicPr>
        <p:blipFill>
          <a:blip r:embed="rId3"/>
          <a:stretch>
            <a:fillRect/>
          </a:stretch>
        </p:blipFill>
        <p:spPr>
          <a:xfrm>
            <a:off x="36916" y="139484"/>
            <a:ext cx="3050031" cy="3242375"/>
          </a:xfrm>
          <a:prstGeom prst="rect">
            <a:avLst/>
          </a:prstGeom>
        </p:spPr>
      </p:pic>
      <p:pic>
        <p:nvPicPr>
          <p:cNvPr id="9" name="Picture 8">
            <a:extLst>
              <a:ext uri="{FF2B5EF4-FFF2-40B4-BE49-F238E27FC236}">
                <a16:creationId xmlns:a16="http://schemas.microsoft.com/office/drawing/2014/main" id="{9D1B54BD-9FCA-0130-85FD-DF810658AE23}"/>
              </a:ext>
            </a:extLst>
          </p:cNvPr>
          <p:cNvPicPr>
            <a:picLocks noChangeAspect="1"/>
          </p:cNvPicPr>
          <p:nvPr/>
        </p:nvPicPr>
        <p:blipFill>
          <a:blip r:embed="rId4"/>
          <a:stretch>
            <a:fillRect/>
          </a:stretch>
        </p:blipFill>
        <p:spPr>
          <a:xfrm>
            <a:off x="2407488" y="139484"/>
            <a:ext cx="2240333" cy="3833936"/>
          </a:xfrm>
          <a:prstGeom prst="rect">
            <a:avLst/>
          </a:prstGeom>
        </p:spPr>
      </p:pic>
      <p:pic>
        <p:nvPicPr>
          <p:cNvPr id="7" name="Picture 6">
            <a:extLst>
              <a:ext uri="{FF2B5EF4-FFF2-40B4-BE49-F238E27FC236}">
                <a16:creationId xmlns:a16="http://schemas.microsoft.com/office/drawing/2014/main" id="{D5BD85FD-34E9-CA1E-B608-EB0577B578B1}"/>
              </a:ext>
            </a:extLst>
          </p:cNvPr>
          <p:cNvPicPr>
            <a:picLocks noChangeAspect="1"/>
          </p:cNvPicPr>
          <p:nvPr/>
        </p:nvPicPr>
        <p:blipFill>
          <a:blip r:embed="rId5"/>
          <a:stretch>
            <a:fillRect/>
          </a:stretch>
        </p:blipFill>
        <p:spPr>
          <a:xfrm>
            <a:off x="1148298" y="3109432"/>
            <a:ext cx="2063545" cy="2073114"/>
          </a:xfrm>
          <a:prstGeom prst="rect">
            <a:avLst/>
          </a:prstGeom>
        </p:spPr>
      </p:pic>
      <p:pic>
        <p:nvPicPr>
          <p:cNvPr id="11" name="Picture 10">
            <a:extLst>
              <a:ext uri="{FF2B5EF4-FFF2-40B4-BE49-F238E27FC236}">
                <a16:creationId xmlns:a16="http://schemas.microsoft.com/office/drawing/2014/main" id="{CCD37217-D90B-3008-5BBB-AF97611A6584}"/>
              </a:ext>
            </a:extLst>
          </p:cNvPr>
          <p:cNvPicPr>
            <a:picLocks noChangeAspect="1"/>
          </p:cNvPicPr>
          <p:nvPr/>
        </p:nvPicPr>
        <p:blipFill>
          <a:blip r:embed="rId6"/>
          <a:stretch>
            <a:fillRect/>
          </a:stretch>
        </p:blipFill>
        <p:spPr>
          <a:xfrm>
            <a:off x="4572000" y="139484"/>
            <a:ext cx="2446393" cy="4236977"/>
          </a:xfrm>
          <a:prstGeom prst="rect">
            <a:avLst/>
          </a:prstGeom>
        </p:spPr>
      </p:pic>
      <p:sp>
        <p:nvSpPr>
          <p:cNvPr id="16" name="TextBox 15">
            <a:extLst>
              <a:ext uri="{FF2B5EF4-FFF2-40B4-BE49-F238E27FC236}">
                <a16:creationId xmlns:a16="http://schemas.microsoft.com/office/drawing/2014/main" id="{3117887C-4B59-B38E-401F-2F9D3E3FD3F1}"/>
              </a:ext>
            </a:extLst>
          </p:cNvPr>
          <p:cNvSpPr txBox="1"/>
          <p:nvPr/>
        </p:nvSpPr>
        <p:spPr>
          <a:xfrm>
            <a:off x="1607516" y="237641"/>
            <a:ext cx="518091" cy="369332"/>
          </a:xfrm>
          <a:prstGeom prst="rect">
            <a:avLst/>
          </a:prstGeom>
          <a:noFill/>
        </p:spPr>
        <p:txBody>
          <a:bodyPr wrap="none" rtlCol="0">
            <a:spAutoFit/>
          </a:bodyPr>
          <a:lstStyle/>
          <a:p>
            <a:r>
              <a:rPr lang="en-US"/>
              <a:t>DH</a:t>
            </a:r>
          </a:p>
        </p:txBody>
      </p:sp>
      <p:sp>
        <p:nvSpPr>
          <p:cNvPr id="17" name="TextBox 16">
            <a:extLst>
              <a:ext uri="{FF2B5EF4-FFF2-40B4-BE49-F238E27FC236}">
                <a16:creationId xmlns:a16="http://schemas.microsoft.com/office/drawing/2014/main" id="{F5087DF0-A228-F8B4-C49B-BF10A6E16205}"/>
              </a:ext>
            </a:extLst>
          </p:cNvPr>
          <p:cNvSpPr txBox="1"/>
          <p:nvPr/>
        </p:nvSpPr>
        <p:spPr>
          <a:xfrm>
            <a:off x="3666594" y="237641"/>
            <a:ext cx="761747" cy="369332"/>
          </a:xfrm>
          <a:prstGeom prst="rect">
            <a:avLst/>
          </a:prstGeom>
          <a:noFill/>
        </p:spPr>
        <p:txBody>
          <a:bodyPr wrap="none" rtlCol="0">
            <a:spAutoFit/>
          </a:bodyPr>
          <a:lstStyle/>
          <a:p>
            <a:r>
              <a:rPr lang="en-US"/>
              <a:t>MDIX</a:t>
            </a:r>
          </a:p>
        </p:txBody>
      </p:sp>
      <p:sp>
        <p:nvSpPr>
          <p:cNvPr id="18" name="TextBox 17">
            <a:extLst>
              <a:ext uri="{FF2B5EF4-FFF2-40B4-BE49-F238E27FC236}">
                <a16:creationId xmlns:a16="http://schemas.microsoft.com/office/drawing/2014/main" id="{2965173A-CE41-8DC8-A64C-25ACD47387ED}"/>
              </a:ext>
            </a:extLst>
          </p:cNvPr>
          <p:cNvSpPr txBox="1"/>
          <p:nvPr/>
        </p:nvSpPr>
        <p:spPr>
          <a:xfrm>
            <a:off x="2180070" y="4007129"/>
            <a:ext cx="928459" cy="369332"/>
          </a:xfrm>
          <a:prstGeom prst="rect">
            <a:avLst/>
          </a:prstGeom>
          <a:noFill/>
        </p:spPr>
        <p:txBody>
          <a:bodyPr wrap="none" rtlCol="0">
            <a:spAutoFit/>
          </a:bodyPr>
          <a:lstStyle/>
          <a:p>
            <a:r>
              <a:rPr lang="en-US"/>
              <a:t>Google</a:t>
            </a:r>
          </a:p>
        </p:txBody>
      </p:sp>
      <p:sp>
        <p:nvSpPr>
          <p:cNvPr id="19" name="TextBox 18">
            <a:extLst>
              <a:ext uri="{FF2B5EF4-FFF2-40B4-BE49-F238E27FC236}">
                <a16:creationId xmlns:a16="http://schemas.microsoft.com/office/drawing/2014/main" id="{78DA2821-14D3-6191-9AAA-F920DBCE2689}"/>
              </a:ext>
            </a:extLst>
          </p:cNvPr>
          <p:cNvSpPr txBox="1"/>
          <p:nvPr/>
        </p:nvSpPr>
        <p:spPr>
          <a:xfrm>
            <a:off x="5907011" y="237641"/>
            <a:ext cx="851515" cy="369332"/>
          </a:xfrm>
          <a:prstGeom prst="rect">
            <a:avLst/>
          </a:prstGeom>
          <a:noFill/>
        </p:spPr>
        <p:txBody>
          <a:bodyPr wrap="none" rtlCol="0">
            <a:spAutoFit/>
          </a:bodyPr>
          <a:lstStyle/>
          <a:p>
            <a:r>
              <a:rPr lang="en-US"/>
              <a:t>Redox</a:t>
            </a:r>
          </a:p>
        </p:txBody>
      </p:sp>
      <p:sp>
        <p:nvSpPr>
          <p:cNvPr id="20" name="TextBox 19">
            <a:extLst>
              <a:ext uri="{FF2B5EF4-FFF2-40B4-BE49-F238E27FC236}">
                <a16:creationId xmlns:a16="http://schemas.microsoft.com/office/drawing/2014/main" id="{08B8A976-60EB-AC0A-7BEE-A429C8396DDE}"/>
              </a:ext>
            </a:extLst>
          </p:cNvPr>
          <p:cNvSpPr txBox="1"/>
          <p:nvPr/>
        </p:nvSpPr>
        <p:spPr>
          <a:xfrm>
            <a:off x="8105115" y="395080"/>
            <a:ext cx="595035" cy="369332"/>
          </a:xfrm>
          <a:prstGeom prst="rect">
            <a:avLst/>
          </a:prstGeom>
          <a:noFill/>
        </p:spPr>
        <p:txBody>
          <a:bodyPr wrap="none" rtlCol="0">
            <a:spAutoFit/>
          </a:bodyPr>
          <a:lstStyle/>
          <a:p>
            <a:r>
              <a:rPr lang="en-US"/>
              <a:t>Rec</a:t>
            </a:r>
          </a:p>
        </p:txBody>
      </p:sp>
      <p:sp>
        <p:nvSpPr>
          <p:cNvPr id="24" name="Left Brace 23">
            <a:extLst>
              <a:ext uri="{FF2B5EF4-FFF2-40B4-BE49-F238E27FC236}">
                <a16:creationId xmlns:a16="http://schemas.microsoft.com/office/drawing/2014/main" id="{6EC0C0D0-E2B3-7BD2-9E79-C61DE4C5607A}"/>
              </a:ext>
            </a:extLst>
          </p:cNvPr>
          <p:cNvSpPr/>
          <p:nvPr/>
        </p:nvSpPr>
        <p:spPr>
          <a:xfrm>
            <a:off x="4539809" y="1898046"/>
            <a:ext cx="108012" cy="592015"/>
          </a:xfrm>
          <a:prstGeom prst="leftBrace">
            <a:avLst/>
          </a:prstGeom>
          <a:ln w="19050">
            <a:solidFill>
              <a:srgbClr val="0057B8"/>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8" name="Picture 27">
            <a:extLst>
              <a:ext uri="{FF2B5EF4-FFF2-40B4-BE49-F238E27FC236}">
                <a16:creationId xmlns:a16="http://schemas.microsoft.com/office/drawing/2014/main" id="{A4B4F57D-AFE0-EE25-F84E-298A74885BB5}"/>
              </a:ext>
            </a:extLst>
          </p:cNvPr>
          <p:cNvPicPr>
            <a:picLocks noChangeAspect="1"/>
          </p:cNvPicPr>
          <p:nvPr/>
        </p:nvPicPr>
        <p:blipFill>
          <a:blip r:embed="rId7"/>
          <a:stretch>
            <a:fillRect/>
          </a:stretch>
        </p:blipFill>
        <p:spPr>
          <a:xfrm>
            <a:off x="4706343" y="4386794"/>
            <a:ext cx="2299629" cy="933046"/>
          </a:xfrm>
          <a:prstGeom prst="rect">
            <a:avLst/>
          </a:prstGeom>
        </p:spPr>
      </p:pic>
      <p:sp>
        <p:nvSpPr>
          <p:cNvPr id="29" name="Left Brace 28">
            <a:extLst>
              <a:ext uri="{FF2B5EF4-FFF2-40B4-BE49-F238E27FC236}">
                <a16:creationId xmlns:a16="http://schemas.microsoft.com/office/drawing/2014/main" id="{1C0196B0-7F29-3CAA-2658-1AAD1F4FDE2A}"/>
              </a:ext>
            </a:extLst>
          </p:cNvPr>
          <p:cNvSpPr/>
          <p:nvPr/>
        </p:nvSpPr>
        <p:spPr>
          <a:xfrm>
            <a:off x="44437" y="2889722"/>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pic>
        <p:nvPicPr>
          <p:cNvPr id="32" name="Picture 31">
            <a:extLst>
              <a:ext uri="{FF2B5EF4-FFF2-40B4-BE49-F238E27FC236}">
                <a16:creationId xmlns:a16="http://schemas.microsoft.com/office/drawing/2014/main" id="{C5758185-8A94-7B12-D7D0-DF50F5B00C28}"/>
              </a:ext>
            </a:extLst>
          </p:cNvPr>
          <p:cNvPicPr>
            <a:picLocks noChangeAspect="1"/>
          </p:cNvPicPr>
          <p:nvPr/>
        </p:nvPicPr>
        <p:blipFill>
          <a:blip r:embed="rId8"/>
          <a:stretch>
            <a:fillRect/>
          </a:stretch>
        </p:blipFill>
        <p:spPr>
          <a:xfrm>
            <a:off x="6646339" y="835766"/>
            <a:ext cx="2334029" cy="3356029"/>
          </a:xfrm>
          <a:prstGeom prst="rect">
            <a:avLst/>
          </a:prstGeom>
        </p:spPr>
      </p:pic>
      <p:sp>
        <p:nvSpPr>
          <p:cNvPr id="33" name="Left Brace 32">
            <a:extLst>
              <a:ext uri="{FF2B5EF4-FFF2-40B4-BE49-F238E27FC236}">
                <a16:creationId xmlns:a16="http://schemas.microsoft.com/office/drawing/2014/main" id="{7C3D4484-6034-645E-AA05-46460F7BC823}"/>
              </a:ext>
            </a:extLst>
          </p:cNvPr>
          <p:cNvSpPr/>
          <p:nvPr/>
        </p:nvSpPr>
        <p:spPr>
          <a:xfrm>
            <a:off x="4617650" y="4853317"/>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4" name="Left Brace 33">
            <a:extLst>
              <a:ext uri="{FF2B5EF4-FFF2-40B4-BE49-F238E27FC236}">
                <a16:creationId xmlns:a16="http://schemas.microsoft.com/office/drawing/2014/main" id="{E543FACC-868C-8B19-5A26-02835946B5DE}"/>
              </a:ext>
            </a:extLst>
          </p:cNvPr>
          <p:cNvSpPr/>
          <p:nvPr/>
        </p:nvSpPr>
        <p:spPr>
          <a:xfrm>
            <a:off x="6601992" y="3787419"/>
            <a:ext cx="88693"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35" name="Straight Connector 34">
            <a:extLst>
              <a:ext uri="{FF2B5EF4-FFF2-40B4-BE49-F238E27FC236}">
                <a16:creationId xmlns:a16="http://schemas.microsoft.com/office/drawing/2014/main" id="{C7FAE130-0FC1-8FCC-1DB1-1904F3C9DEB7}"/>
              </a:ext>
            </a:extLst>
          </p:cNvPr>
          <p:cNvCxnSpPr>
            <a:cxnSpLocks/>
          </p:cNvCxnSpPr>
          <p:nvPr/>
        </p:nvCxnSpPr>
        <p:spPr>
          <a:xfrm>
            <a:off x="36916" y="1521051"/>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2CC68937-2497-267F-6AC5-E81B7E558F04}"/>
              </a:ext>
            </a:extLst>
          </p:cNvPr>
          <p:cNvCxnSpPr>
            <a:cxnSpLocks/>
          </p:cNvCxnSpPr>
          <p:nvPr/>
        </p:nvCxnSpPr>
        <p:spPr>
          <a:xfrm>
            <a:off x="2407488" y="185168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88DDA711-3AF9-EA77-DAF3-BCCF5BECE49D}"/>
              </a:ext>
            </a:extLst>
          </p:cNvPr>
          <p:cNvCxnSpPr>
            <a:cxnSpLocks/>
          </p:cNvCxnSpPr>
          <p:nvPr/>
        </p:nvCxnSpPr>
        <p:spPr>
          <a:xfrm>
            <a:off x="4647821" y="1081932"/>
            <a:ext cx="1367202"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40" name="Left Brace 39">
            <a:extLst>
              <a:ext uri="{FF2B5EF4-FFF2-40B4-BE49-F238E27FC236}">
                <a16:creationId xmlns:a16="http://schemas.microsoft.com/office/drawing/2014/main" id="{6AF00030-8ADD-BC0C-B2D0-F06103E2AFB1}"/>
              </a:ext>
            </a:extLst>
          </p:cNvPr>
          <p:cNvSpPr/>
          <p:nvPr/>
        </p:nvSpPr>
        <p:spPr>
          <a:xfrm>
            <a:off x="4539809" y="1094480"/>
            <a:ext cx="108012" cy="592015"/>
          </a:xfrm>
          <a:prstGeom prst="leftBrac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C354E68-5D86-EB02-2449-702C2C2E0CAF}"/>
              </a:ext>
            </a:extLst>
          </p:cNvPr>
          <p:cNvCxnSpPr>
            <a:cxnSpLocks/>
          </p:cNvCxnSpPr>
          <p:nvPr/>
        </p:nvCxnSpPr>
        <p:spPr>
          <a:xfrm>
            <a:off x="1188203" y="4227807"/>
            <a:ext cx="937404"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6C96067B-8C7F-9ACC-B756-1747F27593F1}"/>
              </a:ext>
            </a:extLst>
          </p:cNvPr>
          <p:cNvCxnSpPr>
            <a:cxnSpLocks/>
          </p:cNvCxnSpPr>
          <p:nvPr/>
        </p:nvCxnSpPr>
        <p:spPr>
          <a:xfrm>
            <a:off x="6601992" y="1910595"/>
            <a:ext cx="1367202"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82811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2341546" y="1373657"/>
            <a:ext cx="4760009" cy="1531913"/>
          </a:xfrm>
        </p:spPr>
        <p:txBody>
          <a:bodyPr/>
          <a:lstStyle/>
          <a:p>
            <a:pPr marL="0" indent="0">
              <a:buNone/>
            </a:pPr>
            <a:r>
              <a:rPr lang="en-US" sz="2800" b="1">
                <a:solidFill>
                  <a:srgbClr val="0057B8"/>
                </a:solidFill>
              </a:rPr>
              <a:t>To Discuss with Vendors</a:t>
            </a:r>
          </a:p>
          <a:p>
            <a:pPr marL="0" indent="0">
              <a:buNone/>
            </a:pPr>
            <a:r>
              <a:rPr lang="en-US" sz="2800" b="1">
                <a:solidFill>
                  <a:srgbClr val="0057B8"/>
                </a:solidFill>
              </a:rPr>
              <a:t>(Not in May ballot)</a:t>
            </a:r>
          </a:p>
        </p:txBody>
      </p:sp>
    </p:spTree>
    <p:extLst>
      <p:ext uri="{BB962C8B-B14F-4D97-AF65-F5344CB8AC3E}">
        <p14:creationId xmlns:p14="http://schemas.microsoft.com/office/powerpoint/2010/main" val="612098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Result</a:t>
            </a:r>
          </a:p>
        </p:txBody>
      </p:sp>
    </p:spTree>
    <p:extLst>
      <p:ext uri="{BB962C8B-B14F-4D97-AF65-F5344CB8AC3E}">
        <p14:creationId xmlns:p14="http://schemas.microsoft.com/office/powerpoint/2010/main" val="3621912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763B0FDB-1147-A8AD-D83E-7CA90BADD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881" y="256753"/>
            <a:ext cx="4862004" cy="4143516"/>
          </a:xfrm>
          <a:prstGeom prst="rect">
            <a:avLst/>
          </a:prstGeom>
        </p:spPr>
      </p:pic>
      <p:sp>
        <p:nvSpPr>
          <p:cNvPr id="6" name="TextBox 5">
            <a:extLst>
              <a:ext uri="{FF2B5EF4-FFF2-40B4-BE49-F238E27FC236}">
                <a16:creationId xmlns:a16="http://schemas.microsoft.com/office/drawing/2014/main" id="{6BE9F6D9-F40C-9CFD-02DC-2C9B3E2C04EC}"/>
              </a:ext>
            </a:extLst>
          </p:cNvPr>
          <p:cNvSpPr txBox="1"/>
          <p:nvPr/>
        </p:nvSpPr>
        <p:spPr>
          <a:xfrm>
            <a:off x="0" y="333286"/>
            <a:ext cx="3018775" cy="369332"/>
          </a:xfrm>
          <a:prstGeom prst="rect">
            <a:avLst/>
          </a:prstGeom>
          <a:noFill/>
        </p:spPr>
        <p:txBody>
          <a:bodyPr wrap="none" rtlCol="0">
            <a:spAutoFit/>
          </a:bodyPr>
          <a:lstStyle/>
          <a:p>
            <a:r>
              <a:rPr lang="en-US"/>
              <a:t>Inbound CCD Results Entry</a:t>
            </a:r>
          </a:p>
        </p:txBody>
      </p:sp>
      <p:pic>
        <p:nvPicPr>
          <p:cNvPr id="8" name="Picture 7" descr="Text&#10;&#10;Description automatically generated">
            <a:extLst>
              <a:ext uri="{FF2B5EF4-FFF2-40B4-BE49-F238E27FC236}">
                <a16:creationId xmlns:a16="http://schemas.microsoft.com/office/drawing/2014/main" id="{67461513-A6F2-A659-15FE-A702938E1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98947"/>
            <a:ext cx="4262666" cy="2615421"/>
          </a:xfrm>
          <a:prstGeom prst="rect">
            <a:avLst/>
          </a:prstGeom>
        </p:spPr>
      </p:pic>
      <p:sp>
        <p:nvSpPr>
          <p:cNvPr id="9" name="TextBox 8">
            <a:extLst>
              <a:ext uri="{FF2B5EF4-FFF2-40B4-BE49-F238E27FC236}">
                <a16:creationId xmlns:a16="http://schemas.microsoft.com/office/drawing/2014/main" id="{3F13F8DA-B242-23CC-F39B-FFFFB387B085}"/>
              </a:ext>
            </a:extLst>
          </p:cNvPr>
          <p:cNvSpPr txBox="1"/>
          <p:nvPr/>
        </p:nvSpPr>
        <p:spPr>
          <a:xfrm>
            <a:off x="179882" y="0"/>
            <a:ext cx="2967479" cy="369332"/>
          </a:xfrm>
          <a:prstGeom prst="rect">
            <a:avLst/>
          </a:prstGeom>
          <a:noFill/>
        </p:spPr>
        <p:txBody>
          <a:bodyPr wrap="none" rtlCol="0">
            <a:spAutoFit/>
          </a:bodyPr>
          <a:lstStyle/>
          <a:p>
            <a:r>
              <a:rPr lang="en-US" b="1"/>
              <a:t>Source Lab Results entry</a:t>
            </a:r>
          </a:p>
        </p:txBody>
      </p:sp>
    </p:spTree>
    <p:extLst>
      <p:ext uri="{BB962C8B-B14F-4D97-AF65-F5344CB8AC3E}">
        <p14:creationId xmlns:p14="http://schemas.microsoft.com/office/powerpoint/2010/main" val="2768757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CD3E0A-5669-ADD9-2896-ADFF806B2F24}"/>
              </a:ext>
            </a:extLst>
          </p:cNvPr>
          <p:cNvSpPr>
            <a:spLocks noGrp="1"/>
          </p:cNvSpPr>
          <p:nvPr>
            <p:ph type="body" sz="quarter" idx="31"/>
          </p:nvPr>
        </p:nvSpPr>
        <p:spPr/>
        <p:txBody>
          <a:bodyPr/>
          <a:lstStyle/>
          <a:p>
            <a:endParaRPr lang="en-US"/>
          </a:p>
        </p:txBody>
      </p:sp>
      <p:pic>
        <p:nvPicPr>
          <p:cNvPr id="5" name="Picture 4" descr="A screenshot of a computer program&#10;&#10;Description automatically generated">
            <a:extLst>
              <a:ext uri="{FF2B5EF4-FFF2-40B4-BE49-F238E27FC236}">
                <a16:creationId xmlns:a16="http://schemas.microsoft.com/office/drawing/2014/main" id="{B36329BB-C2FF-66FE-EA39-6DB630116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148" y="112675"/>
            <a:ext cx="3266127" cy="4664779"/>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79E25DAF-C9FB-A685-9898-8BD98FB04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673" y="26604"/>
            <a:ext cx="2424501" cy="4836919"/>
          </a:xfrm>
          <a:prstGeom prst="rect">
            <a:avLst/>
          </a:prstGeom>
        </p:spPr>
      </p:pic>
      <p:sp>
        <p:nvSpPr>
          <p:cNvPr id="3" name="TextBox 2">
            <a:extLst>
              <a:ext uri="{FF2B5EF4-FFF2-40B4-BE49-F238E27FC236}">
                <a16:creationId xmlns:a16="http://schemas.microsoft.com/office/drawing/2014/main" id="{A3B6E1B4-90BD-D724-AD60-19692170AFC4}"/>
              </a:ext>
            </a:extLst>
          </p:cNvPr>
          <p:cNvSpPr txBox="1"/>
          <p:nvPr/>
        </p:nvSpPr>
        <p:spPr>
          <a:xfrm>
            <a:off x="1617926" y="4804946"/>
            <a:ext cx="5118709" cy="338554"/>
          </a:xfrm>
          <a:prstGeom prst="rect">
            <a:avLst/>
          </a:prstGeom>
          <a:noFill/>
        </p:spPr>
        <p:txBody>
          <a:bodyPr wrap="none" rtlCol="0">
            <a:spAutoFit/>
          </a:bodyPr>
          <a:lstStyle/>
          <a:p>
            <a:r>
              <a:rPr lang="en-US" sz="1600" dirty="0"/>
              <a:t>Consensus JSONs: observation and </a:t>
            </a:r>
            <a:r>
              <a:rPr lang="en-US" sz="1600" dirty="0" err="1"/>
              <a:t>DiagnosticReport</a:t>
            </a:r>
            <a:endParaRPr lang="en-US" sz="1600" dirty="0"/>
          </a:p>
        </p:txBody>
      </p:sp>
    </p:spTree>
    <p:extLst>
      <p:ext uri="{BB962C8B-B14F-4D97-AF65-F5344CB8AC3E}">
        <p14:creationId xmlns:p14="http://schemas.microsoft.com/office/powerpoint/2010/main" val="1266150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2827207" y="1792185"/>
            <a:ext cx="3968881" cy="970066"/>
          </a:xfrm>
        </p:spPr>
        <p:txBody>
          <a:bodyPr/>
          <a:lstStyle/>
          <a:p>
            <a:pPr marL="0" indent="0">
              <a:buNone/>
            </a:pPr>
            <a:r>
              <a:rPr lang="en-US" sz="2800" b="1">
                <a:solidFill>
                  <a:srgbClr val="0057B8"/>
                </a:solidFill>
              </a:rPr>
              <a:t>Result - Observation</a:t>
            </a:r>
          </a:p>
        </p:txBody>
      </p:sp>
    </p:spTree>
    <p:extLst>
      <p:ext uri="{BB962C8B-B14F-4D97-AF65-F5344CB8AC3E}">
        <p14:creationId xmlns:p14="http://schemas.microsoft.com/office/powerpoint/2010/main" val="125333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Text&#10;&#10;Description automatically generated">
            <a:extLst>
              <a:ext uri="{FF2B5EF4-FFF2-40B4-BE49-F238E27FC236}">
                <a16:creationId xmlns:a16="http://schemas.microsoft.com/office/drawing/2014/main" id="{FDB3DF29-2A0A-11FB-425B-93EC3A0B1B9A}"/>
              </a:ext>
            </a:extLst>
          </p:cNvPr>
          <p:cNvPicPr>
            <a:picLocks noChangeAspect="1"/>
          </p:cNvPicPr>
          <p:nvPr/>
        </p:nvPicPr>
        <p:blipFill rotWithShape="1">
          <a:blip r:embed="rId3">
            <a:extLst>
              <a:ext uri="{28A0092B-C50C-407E-A947-70E740481C1C}">
                <a14:useLocalDpi xmlns:a14="http://schemas.microsoft.com/office/drawing/2010/main" val="0"/>
              </a:ext>
            </a:extLst>
          </a:blip>
          <a:srcRect b="33333"/>
          <a:stretch/>
        </p:blipFill>
        <p:spPr>
          <a:xfrm>
            <a:off x="0" y="28623"/>
            <a:ext cx="3172633" cy="2497478"/>
          </a:xfrm>
          <a:prstGeom prst="rect">
            <a:avLst/>
          </a:prstGeom>
        </p:spPr>
      </p:pic>
      <p:pic>
        <p:nvPicPr>
          <p:cNvPr id="25" name="Picture 24" descr="Text&#10;&#10;Description automatically generated">
            <a:extLst>
              <a:ext uri="{FF2B5EF4-FFF2-40B4-BE49-F238E27FC236}">
                <a16:creationId xmlns:a16="http://schemas.microsoft.com/office/drawing/2014/main" id="{FF86D061-9E3E-CF2B-956A-8D34204B60D8}"/>
              </a:ext>
            </a:extLst>
          </p:cNvPr>
          <p:cNvPicPr>
            <a:picLocks noChangeAspect="1"/>
          </p:cNvPicPr>
          <p:nvPr/>
        </p:nvPicPr>
        <p:blipFill rotWithShape="1">
          <a:blip r:embed="rId4">
            <a:extLst>
              <a:ext uri="{28A0092B-C50C-407E-A947-70E740481C1C}">
                <a14:useLocalDpi xmlns:a14="http://schemas.microsoft.com/office/drawing/2010/main" val="0"/>
              </a:ext>
            </a:extLst>
          </a:blip>
          <a:srcRect b="32267"/>
          <a:stretch/>
        </p:blipFill>
        <p:spPr>
          <a:xfrm>
            <a:off x="3083568" y="44369"/>
            <a:ext cx="3172633" cy="2601654"/>
          </a:xfrm>
          <a:prstGeom prst="rect">
            <a:avLst/>
          </a:prstGeom>
        </p:spPr>
      </p:pic>
      <p:pic>
        <p:nvPicPr>
          <p:cNvPr id="29" name="Picture 28" descr="Text&#10;&#10;Description automatically generated">
            <a:extLst>
              <a:ext uri="{FF2B5EF4-FFF2-40B4-BE49-F238E27FC236}">
                <a16:creationId xmlns:a16="http://schemas.microsoft.com/office/drawing/2014/main" id="{FF7E019E-4006-E7A5-CD32-F98150AA5B06}"/>
              </a:ext>
            </a:extLst>
          </p:cNvPr>
          <p:cNvPicPr>
            <a:picLocks noChangeAspect="1"/>
          </p:cNvPicPr>
          <p:nvPr/>
        </p:nvPicPr>
        <p:blipFill rotWithShape="1">
          <a:blip r:embed="rId5">
            <a:extLst>
              <a:ext uri="{28A0092B-C50C-407E-A947-70E740481C1C}">
                <a14:useLocalDpi xmlns:a14="http://schemas.microsoft.com/office/drawing/2010/main" val="0"/>
              </a:ext>
            </a:extLst>
          </a:blip>
          <a:srcRect b="37462"/>
          <a:stretch/>
        </p:blipFill>
        <p:spPr>
          <a:xfrm>
            <a:off x="6100448" y="247443"/>
            <a:ext cx="3043552" cy="1870845"/>
          </a:xfrm>
          <a:prstGeom prst="rect">
            <a:avLst/>
          </a:prstGeom>
        </p:spPr>
      </p:pic>
      <p:pic>
        <p:nvPicPr>
          <p:cNvPr id="31" name="Picture 30" descr="Text&#10;&#10;Description automatically generated">
            <a:extLst>
              <a:ext uri="{FF2B5EF4-FFF2-40B4-BE49-F238E27FC236}">
                <a16:creationId xmlns:a16="http://schemas.microsoft.com/office/drawing/2014/main" id="{B7358C05-73B1-0329-12C3-01F89C15A826}"/>
              </a:ext>
            </a:extLst>
          </p:cNvPr>
          <p:cNvPicPr>
            <a:picLocks noChangeAspect="1"/>
          </p:cNvPicPr>
          <p:nvPr/>
        </p:nvPicPr>
        <p:blipFill rotWithShape="1">
          <a:blip r:embed="rId6">
            <a:extLst>
              <a:ext uri="{28A0092B-C50C-407E-A947-70E740481C1C}">
                <a14:useLocalDpi xmlns:a14="http://schemas.microsoft.com/office/drawing/2010/main" val="0"/>
              </a:ext>
            </a:extLst>
          </a:blip>
          <a:srcRect b="24874"/>
          <a:stretch/>
        </p:blipFill>
        <p:spPr>
          <a:xfrm>
            <a:off x="305384" y="2502015"/>
            <a:ext cx="3172633" cy="2597116"/>
          </a:xfrm>
          <a:prstGeom prst="rect">
            <a:avLst/>
          </a:prstGeom>
        </p:spPr>
      </p:pic>
      <p:pic>
        <p:nvPicPr>
          <p:cNvPr id="33" name="Picture 32" descr="Text&#10;&#10;Description automatically generated">
            <a:extLst>
              <a:ext uri="{FF2B5EF4-FFF2-40B4-BE49-F238E27FC236}">
                <a16:creationId xmlns:a16="http://schemas.microsoft.com/office/drawing/2014/main" id="{DF7C5133-197F-4477-4B19-343FE11897DC}"/>
              </a:ext>
            </a:extLst>
          </p:cNvPr>
          <p:cNvPicPr>
            <a:picLocks noChangeAspect="1"/>
          </p:cNvPicPr>
          <p:nvPr/>
        </p:nvPicPr>
        <p:blipFill rotWithShape="1">
          <a:blip r:embed="rId7">
            <a:extLst>
              <a:ext uri="{28A0092B-C50C-407E-A947-70E740481C1C}">
                <a14:useLocalDpi xmlns:a14="http://schemas.microsoft.com/office/drawing/2010/main" val="0"/>
              </a:ext>
            </a:extLst>
          </a:blip>
          <a:srcRect b="36511"/>
          <a:stretch/>
        </p:blipFill>
        <p:spPr>
          <a:xfrm>
            <a:off x="3596579" y="2614218"/>
            <a:ext cx="3632517" cy="2372709"/>
          </a:xfrm>
          <a:prstGeom prst="rect">
            <a:avLst/>
          </a:prstGeom>
        </p:spPr>
      </p:pic>
      <p:cxnSp>
        <p:nvCxnSpPr>
          <p:cNvPr id="34" name="Straight Connector 33">
            <a:extLst>
              <a:ext uri="{FF2B5EF4-FFF2-40B4-BE49-F238E27FC236}">
                <a16:creationId xmlns:a16="http://schemas.microsoft.com/office/drawing/2014/main" id="{E5C7CA04-DA09-BFE8-462D-ACA4C20A23F4}"/>
              </a:ext>
            </a:extLst>
          </p:cNvPr>
          <p:cNvCxnSpPr>
            <a:cxnSpLocks/>
          </p:cNvCxnSpPr>
          <p:nvPr/>
        </p:nvCxnSpPr>
        <p:spPr>
          <a:xfrm>
            <a:off x="49226" y="215912"/>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7135CCD5-7784-EB3B-F420-4940DEEC94A5}"/>
              </a:ext>
            </a:extLst>
          </p:cNvPr>
          <p:cNvCxnSpPr>
            <a:cxnSpLocks/>
          </p:cNvCxnSpPr>
          <p:nvPr/>
        </p:nvCxnSpPr>
        <p:spPr>
          <a:xfrm>
            <a:off x="392318" y="3179829"/>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96F95531-9960-29C3-3C03-566744FF06BB}"/>
              </a:ext>
            </a:extLst>
          </p:cNvPr>
          <p:cNvCxnSpPr>
            <a:cxnSpLocks/>
          </p:cNvCxnSpPr>
          <p:nvPr/>
        </p:nvCxnSpPr>
        <p:spPr>
          <a:xfrm>
            <a:off x="3719881" y="2950103"/>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114B93F8-6912-9A69-6A49-5B7FC11ECD57}"/>
              </a:ext>
            </a:extLst>
          </p:cNvPr>
          <p:cNvCxnSpPr>
            <a:cxnSpLocks/>
          </p:cNvCxnSpPr>
          <p:nvPr/>
        </p:nvCxnSpPr>
        <p:spPr>
          <a:xfrm>
            <a:off x="3172633" y="342037"/>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BF899D7B-E8D9-BC63-0C2F-7F2771D7A2F5}"/>
              </a:ext>
            </a:extLst>
          </p:cNvPr>
          <p:cNvCxnSpPr>
            <a:cxnSpLocks/>
          </p:cNvCxnSpPr>
          <p:nvPr/>
        </p:nvCxnSpPr>
        <p:spPr>
          <a:xfrm>
            <a:off x="6217629" y="432125"/>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42" name="Left Brace 41">
            <a:extLst>
              <a:ext uri="{FF2B5EF4-FFF2-40B4-BE49-F238E27FC236}">
                <a16:creationId xmlns:a16="http://schemas.microsoft.com/office/drawing/2014/main" id="{B79C5301-8AA6-0E76-AA43-AC87FC0A17AC}"/>
              </a:ext>
            </a:extLst>
          </p:cNvPr>
          <p:cNvSpPr/>
          <p:nvPr/>
        </p:nvSpPr>
        <p:spPr>
          <a:xfrm>
            <a:off x="0" y="815839"/>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3" name="Left Brace 42">
            <a:extLst>
              <a:ext uri="{FF2B5EF4-FFF2-40B4-BE49-F238E27FC236}">
                <a16:creationId xmlns:a16="http://schemas.microsoft.com/office/drawing/2014/main" id="{696E5707-173B-7D94-7EF5-CED5A72C0395}"/>
              </a:ext>
            </a:extLst>
          </p:cNvPr>
          <p:cNvSpPr/>
          <p:nvPr/>
        </p:nvSpPr>
        <p:spPr>
          <a:xfrm>
            <a:off x="3618840" y="3045230"/>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4" name="Left Brace 43">
            <a:extLst>
              <a:ext uri="{FF2B5EF4-FFF2-40B4-BE49-F238E27FC236}">
                <a16:creationId xmlns:a16="http://schemas.microsoft.com/office/drawing/2014/main" id="{957B875D-961E-80AB-AFDB-A5D6B15D811D}"/>
              </a:ext>
            </a:extLst>
          </p:cNvPr>
          <p:cNvSpPr/>
          <p:nvPr/>
        </p:nvSpPr>
        <p:spPr>
          <a:xfrm>
            <a:off x="3090824" y="1004980"/>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5" name="Left Brace 44">
            <a:extLst>
              <a:ext uri="{FF2B5EF4-FFF2-40B4-BE49-F238E27FC236}">
                <a16:creationId xmlns:a16="http://schemas.microsoft.com/office/drawing/2014/main" id="{B5E3A03D-12D3-AF00-0FE6-D6EF638559C9}"/>
              </a:ext>
            </a:extLst>
          </p:cNvPr>
          <p:cNvSpPr/>
          <p:nvPr/>
        </p:nvSpPr>
        <p:spPr>
          <a:xfrm>
            <a:off x="6122603" y="587914"/>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46" name="Straight Connector 45">
            <a:extLst>
              <a:ext uri="{FF2B5EF4-FFF2-40B4-BE49-F238E27FC236}">
                <a16:creationId xmlns:a16="http://schemas.microsoft.com/office/drawing/2014/main" id="{1BBE203B-852E-0E41-7A23-A3F060975C64}"/>
              </a:ext>
            </a:extLst>
          </p:cNvPr>
          <p:cNvCxnSpPr>
            <a:cxnSpLocks/>
          </p:cNvCxnSpPr>
          <p:nvPr/>
        </p:nvCxnSpPr>
        <p:spPr>
          <a:xfrm>
            <a:off x="49226" y="134512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0990C48-9360-F99E-9A9D-7D683B26F5ED}"/>
              </a:ext>
            </a:extLst>
          </p:cNvPr>
          <p:cNvCxnSpPr>
            <a:cxnSpLocks/>
          </p:cNvCxnSpPr>
          <p:nvPr/>
        </p:nvCxnSpPr>
        <p:spPr>
          <a:xfrm>
            <a:off x="3136935" y="1570344"/>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6F31D5C-AD5D-10B5-3ABE-B3A96948DF9C}"/>
              </a:ext>
            </a:extLst>
          </p:cNvPr>
          <p:cNvCxnSpPr>
            <a:cxnSpLocks/>
          </p:cNvCxnSpPr>
          <p:nvPr/>
        </p:nvCxnSpPr>
        <p:spPr>
          <a:xfrm>
            <a:off x="6122603" y="1182865"/>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F6A57603-66A3-A23B-C5A7-EAB3F7E7BA56}"/>
              </a:ext>
            </a:extLst>
          </p:cNvPr>
          <p:cNvCxnSpPr>
            <a:cxnSpLocks/>
          </p:cNvCxnSpPr>
          <p:nvPr/>
        </p:nvCxnSpPr>
        <p:spPr>
          <a:xfrm>
            <a:off x="3684304" y="3736878"/>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83C6BDAE-D353-F412-0C4F-584A5A3EDFE0}"/>
              </a:ext>
            </a:extLst>
          </p:cNvPr>
          <p:cNvCxnSpPr>
            <a:cxnSpLocks/>
          </p:cNvCxnSpPr>
          <p:nvPr/>
        </p:nvCxnSpPr>
        <p:spPr>
          <a:xfrm>
            <a:off x="392318" y="3966604"/>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53" name="Left Brace 52">
            <a:extLst>
              <a:ext uri="{FF2B5EF4-FFF2-40B4-BE49-F238E27FC236}">
                <a16:creationId xmlns:a16="http://schemas.microsoft.com/office/drawing/2014/main" id="{3DCDE808-DADA-E2F6-C3E0-06E539727A9F}"/>
              </a:ext>
            </a:extLst>
          </p:cNvPr>
          <p:cNvSpPr/>
          <p:nvPr/>
        </p:nvSpPr>
        <p:spPr>
          <a:xfrm>
            <a:off x="305384" y="3368076"/>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9" name="Left Brace 58">
            <a:extLst>
              <a:ext uri="{FF2B5EF4-FFF2-40B4-BE49-F238E27FC236}">
                <a16:creationId xmlns:a16="http://schemas.microsoft.com/office/drawing/2014/main" id="{9732B478-33D7-5F59-5F87-E834011CC6DF}"/>
              </a:ext>
            </a:extLst>
          </p:cNvPr>
          <p:cNvSpPr/>
          <p:nvPr/>
        </p:nvSpPr>
        <p:spPr>
          <a:xfrm>
            <a:off x="83077" y="1678355"/>
            <a:ext cx="101041" cy="340142"/>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0" name="Left Brace 59">
            <a:extLst>
              <a:ext uri="{FF2B5EF4-FFF2-40B4-BE49-F238E27FC236}">
                <a16:creationId xmlns:a16="http://schemas.microsoft.com/office/drawing/2014/main" id="{0A580874-3606-0DAA-5054-0A3067C11DC4}"/>
              </a:ext>
            </a:extLst>
          </p:cNvPr>
          <p:cNvSpPr/>
          <p:nvPr/>
        </p:nvSpPr>
        <p:spPr>
          <a:xfrm>
            <a:off x="3741824" y="4131805"/>
            <a:ext cx="101041" cy="340142"/>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1" name="Left Brace 60">
            <a:extLst>
              <a:ext uri="{FF2B5EF4-FFF2-40B4-BE49-F238E27FC236}">
                <a16:creationId xmlns:a16="http://schemas.microsoft.com/office/drawing/2014/main" id="{75A8D6F9-4148-6EC9-2478-5C5EA4964ED0}"/>
              </a:ext>
            </a:extLst>
          </p:cNvPr>
          <p:cNvSpPr/>
          <p:nvPr/>
        </p:nvSpPr>
        <p:spPr>
          <a:xfrm>
            <a:off x="3173901" y="1885954"/>
            <a:ext cx="101041" cy="340142"/>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2" name="Left Brace 61">
            <a:extLst>
              <a:ext uri="{FF2B5EF4-FFF2-40B4-BE49-F238E27FC236}">
                <a16:creationId xmlns:a16="http://schemas.microsoft.com/office/drawing/2014/main" id="{A97ABBAB-1D45-5B0E-C5AC-2D3740438F3E}"/>
              </a:ext>
            </a:extLst>
          </p:cNvPr>
          <p:cNvSpPr/>
          <p:nvPr/>
        </p:nvSpPr>
        <p:spPr>
          <a:xfrm>
            <a:off x="6205680" y="1468888"/>
            <a:ext cx="101041" cy="340142"/>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3" name="Left Brace 62">
            <a:extLst>
              <a:ext uri="{FF2B5EF4-FFF2-40B4-BE49-F238E27FC236}">
                <a16:creationId xmlns:a16="http://schemas.microsoft.com/office/drawing/2014/main" id="{C6CA17CD-BDA0-EFF3-B43A-956D1EC855B9}"/>
              </a:ext>
            </a:extLst>
          </p:cNvPr>
          <p:cNvSpPr/>
          <p:nvPr/>
        </p:nvSpPr>
        <p:spPr>
          <a:xfrm>
            <a:off x="388461" y="4249050"/>
            <a:ext cx="101041" cy="340142"/>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6" name="TextBox 65">
            <a:extLst>
              <a:ext uri="{FF2B5EF4-FFF2-40B4-BE49-F238E27FC236}">
                <a16:creationId xmlns:a16="http://schemas.microsoft.com/office/drawing/2014/main" id="{D9FB72D2-0288-04D0-D6D2-E326877B9B72}"/>
              </a:ext>
            </a:extLst>
          </p:cNvPr>
          <p:cNvSpPr txBox="1"/>
          <p:nvPr/>
        </p:nvSpPr>
        <p:spPr>
          <a:xfrm>
            <a:off x="2646200" y="157371"/>
            <a:ext cx="351378" cy="369332"/>
          </a:xfrm>
          <a:prstGeom prst="rect">
            <a:avLst/>
          </a:prstGeom>
          <a:noFill/>
        </p:spPr>
        <p:txBody>
          <a:bodyPr wrap="none" rtlCol="0">
            <a:spAutoFit/>
          </a:bodyPr>
          <a:lstStyle/>
          <a:p>
            <a:r>
              <a:rPr lang="en-US">
                <a:solidFill>
                  <a:schemeClr val="bg1"/>
                </a:solidFill>
              </a:rPr>
              <a:t>C</a:t>
            </a:r>
          </a:p>
        </p:txBody>
      </p:sp>
      <p:sp>
        <p:nvSpPr>
          <p:cNvPr id="69" name="TextBox 68">
            <a:extLst>
              <a:ext uri="{FF2B5EF4-FFF2-40B4-BE49-F238E27FC236}">
                <a16:creationId xmlns:a16="http://schemas.microsoft.com/office/drawing/2014/main" id="{18E1D1A4-A34A-B61B-548D-655AEDF1D56C}"/>
              </a:ext>
            </a:extLst>
          </p:cNvPr>
          <p:cNvSpPr txBox="1"/>
          <p:nvPr/>
        </p:nvSpPr>
        <p:spPr>
          <a:xfrm>
            <a:off x="2758754" y="2660960"/>
            <a:ext cx="377026" cy="369332"/>
          </a:xfrm>
          <a:prstGeom prst="rect">
            <a:avLst/>
          </a:prstGeom>
          <a:noFill/>
        </p:spPr>
        <p:txBody>
          <a:bodyPr wrap="none" rtlCol="0">
            <a:spAutoFit/>
          </a:bodyPr>
          <a:lstStyle/>
          <a:p>
            <a:r>
              <a:rPr lang="en-US">
                <a:solidFill>
                  <a:schemeClr val="bg1"/>
                </a:solidFill>
              </a:rPr>
              <a:t>M</a:t>
            </a:r>
          </a:p>
        </p:txBody>
      </p:sp>
      <p:sp>
        <p:nvSpPr>
          <p:cNvPr id="70" name="TextBox 69">
            <a:extLst>
              <a:ext uri="{FF2B5EF4-FFF2-40B4-BE49-F238E27FC236}">
                <a16:creationId xmlns:a16="http://schemas.microsoft.com/office/drawing/2014/main" id="{65E24B84-7925-9F6D-AE70-E94146B0039A}"/>
              </a:ext>
            </a:extLst>
          </p:cNvPr>
          <p:cNvSpPr txBox="1"/>
          <p:nvPr/>
        </p:nvSpPr>
        <p:spPr>
          <a:xfrm>
            <a:off x="5599439" y="157371"/>
            <a:ext cx="351378" cy="369332"/>
          </a:xfrm>
          <a:prstGeom prst="rect">
            <a:avLst/>
          </a:prstGeom>
          <a:noFill/>
        </p:spPr>
        <p:txBody>
          <a:bodyPr wrap="none" rtlCol="0">
            <a:spAutoFit/>
          </a:bodyPr>
          <a:lstStyle/>
          <a:p>
            <a:r>
              <a:rPr lang="en-US">
                <a:solidFill>
                  <a:schemeClr val="bg1"/>
                </a:solidFill>
              </a:rPr>
              <a:t>D</a:t>
            </a:r>
          </a:p>
        </p:txBody>
      </p:sp>
      <p:sp>
        <p:nvSpPr>
          <p:cNvPr id="71" name="TextBox 70">
            <a:extLst>
              <a:ext uri="{FF2B5EF4-FFF2-40B4-BE49-F238E27FC236}">
                <a16:creationId xmlns:a16="http://schemas.microsoft.com/office/drawing/2014/main" id="{2DD92E61-51E5-E12C-157D-AC90B7F47446}"/>
              </a:ext>
            </a:extLst>
          </p:cNvPr>
          <p:cNvSpPr txBox="1"/>
          <p:nvPr/>
        </p:nvSpPr>
        <p:spPr>
          <a:xfrm>
            <a:off x="8495198" y="157371"/>
            <a:ext cx="364202" cy="369332"/>
          </a:xfrm>
          <a:prstGeom prst="rect">
            <a:avLst/>
          </a:prstGeom>
          <a:noFill/>
        </p:spPr>
        <p:txBody>
          <a:bodyPr wrap="none" rtlCol="0">
            <a:spAutoFit/>
          </a:bodyPr>
          <a:lstStyle/>
          <a:p>
            <a:r>
              <a:rPr lang="en-US">
                <a:solidFill>
                  <a:schemeClr val="bg1"/>
                </a:solidFill>
              </a:rPr>
              <a:t>G</a:t>
            </a:r>
          </a:p>
        </p:txBody>
      </p:sp>
      <p:sp>
        <p:nvSpPr>
          <p:cNvPr id="72" name="TextBox 71">
            <a:extLst>
              <a:ext uri="{FF2B5EF4-FFF2-40B4-BE49-F238E27FC236}">
                <a16:creationId xmlns:a16="http://schemas.microsoft.com/office/drawing/2014/main" id="{DF7BD8D2-B128-FEFB-0097-2D2797D36787}"/>
              </a:ext>
            </a:extLst>
          </p:cNvPr>
          <p:cNvSpPr txBox="1"/>
          <p:nvPr/>
        </p:nvSpPr>
        <p:spPr>
          <a:xfrm>
            <a:off x="5617021" y="2727220"/>
            <a:ext cx="351378" cy="369332"/>
          </a:xfrm>
          <a:prstGeom prst="rect">
            <a:avLst/>
          </a:prstGeom>
          <a:noFill/>
        </p:spPr>
        <p:txBody>
          <a:bodyPr wrap="none" rtlCol="0">
            <a:spAutoFit/>
          </a:bodyPr>
          <a:lstStyle/>
          <a:p>
            <a:r>
              <a:rPr lang="en-US">
                <a:solidFill>
                  <a:schemeClr val="bg1"/>
                </a:solidFill>
              </a:rPr>
              <a:t>R</a:t>
            </a:r>
          </a:p>
        </p:txBody>
      </p:sp>
      <p:pic>
        <p:nvPicPr>
          <p:cNvPr id="74" name="Picture 73" descr="Text&#10;&#10;Description automatically generated">
            <a:extLst>
              <a:ext uri="{FF2B5EF4-FFF2-40B4-BE49-F238E27FC236}">
                <a16:creationId xmlns:a16="http://schemas.microsoft.com/office/drawing/2014/main" id="{C199E8FE-EB94-5B40-94F9-B58B09A48D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0139" y="2321362"/>
            <a:ext cx="3255864" cy="2403471"/>
          </a:xfrm>
          <a:prstGeom prst="rect">
            <a:avLst/>
          </a:prstGeom>
        </p:spPr>
      </p:pic>
      <p:sp>
        <p:nvSpPr>
          <p:cNvPr id="75" name="TextBox 74">
            <a:extLst>
              <a:ext uri="{FF2B5EF4-FFF2-40B4-BE49-F238E27FC236}">
                <a16:creationId xmlns:a16="http://schemas.microsoft.com/office/drawing/2014/main" id="{2FE13545-CBB7-C426-1684-8572DB15C728}"/>
              </a:ext>
            </a:extLst>
          </p:cNvPr>
          <p:cNvSpPr txBox="1"/>
          <p:nvPr/>
        </p:nvSpPr>
        <p:spPr>
          <a:xfrm>
            <a:off x="8143820" y="2727220"/>
            <a:ext cx="595035" cy="369332"/>
          </a:xfrm>
          <a:prstGeom prst="rect">
            <a:avLst/>
          </a:prstGeom>
          <a:noFill/>
        </p:spPr>
        <p:txBody>
          <a:bodyPr wrap="none" rtlCol="0">
            <a:spAutoFit/>
          </a:bodyPr>
          <a:lstStyle/>
          <a:p>
            <a:r>
              <a:rPr lang="en-US">
                <a:solidFill>
                  <a:srgbClr val="00B0F0"/>
                </a:solidFill>
              </a:rPr>
              <a:t>Rec</a:t>
            </a:r>
          </a:p>
        </p:txBody>
      </p:sp>
      <p:cxnSp>
        <p:nvCxnSpPr>
          <p:cNvPr id="76" name="Straight Connector 75">
            <a:extLst>
              <a:ext uri="{FF2B5EF4-FFF2-40B4-BE49-F238E27FC236}">
                <a16:creationId xmlns:a16="http://schemas.microsoft.com/office/drawing/2014/main" id="{DC6B0B77-9BC6-D293-7776-A94E4AF06B15}"/>
              </a:ext>
            </a:extLst>
          </p:cNvPr>
          <p:cNvCxnSpPr>
            <a:cxnSpLocks/>
          </p:cNvCxnSpPr>
          <p:nvPr/>
        </p:nvCxnSpPr>
        <p:spPr>
          <a:xfrm>
            <a:off x="6122603" y="2646023"/>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77" name="Left Brace 76">
            <a:extLst>
              <a:ext uri="{FF2B5EF4-FFF2-40B4-BE49-F238E27FC236}">
                <a16:creationId xmlns:a16="http://schemas.microsoft.com/office/drawing/2014/main" id="{BE046521-E5CF-B92D-5A1E-04196CB33273}"/>
              </a:ext>
            </a:extLst>
          </p:cNvPr>
          <p:cNvSpPr/>
          <p:nvPr/>
        </p:nvSpPr>
        <p:spPr>
          <a:xfrm>
            <a:off x="6072082" y="3327834"/>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78" name="Straight Connector 77">
            <a:extLst>
              <a:ext uri="{FF2B5EF4-FFF2-40B4-BE49-F238E27FC236}">
                <a16:creationId xmlns:a16="http://schemas.microsoft.com/office/drawing/2014/main" id="{D61E922A-98A0-6AF6-4D60-58DBF4B58411}"/>
              </a:ext>
            </a:extLst>
          </p:cNvPr>
          <p:cNvCxnSpPr>
            <a:cxnSpLocks/>
          </p:cNvCxnSpPr>
          <p:nvPr/>
        </p:nvCxnSpPr>
        <p:spPr>
          <a:xfrm>
            <a:off x="6072082" y="393175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79" name="Left Brace 78">
            <a:extLst>
              <a:ext uri="{FF2B5EF4-FFF2-40B4-BE49-F238E27FC236}">
                <a16:creationId xmlns:a16="http://schemas.microsoft.com/office/drawing/2014/main" id="{6CD3B371-BAE9-8600-5A44-F96CD14C66FA}"/>
              </a:ext>
            </a:extLst>
          </p:cNvPr>
          <p:cNvSpPr/>
          <p:nvPr/>
        </p:nvSpPr>
        <p:spPr>
          <a:xfrm>
            <a:off x="6188418" y="4301876"/>
            <a:ext cx="101041" cy="340142"/>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3570188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3E2CAEFC-240F-A17A-E419-1E2B30EBC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500" y="2175050"/>
            <a:ext cx="3359249" cy="2233413"/>
          </a:xfrm>
          <a:prstGeom prst="rect">
            <a:avLst/>
          </a:prstGeom>
        </p:spPr>
      </p:pic>
      <p:pic>
        <p:nvPicPr>
          <p:cNvPr id="7" name="Picture 6" descr="Text&#10;&#10;Description automatically generated">
            <a:extLst>
              <a:ext uri="{FF2B5EF4-FFF2-40B4-BE49-F238E27FC236}">
                <a16:creationId xmlns:a16="http://schemas.microsoft.com/office/drawing/2014/main" id="{2CEE721B-9D71-42E1-FB2B-D7895F73AF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965" y="2628426"/>
            <a:ext cx="3182766" cy="1326660"/>
          </a:xfrm>
          <a:prstGeom prst="rect">
            <a:avLst/>
          </a:prstGeom>
        </p:spPr>
      </p:pic>
      <p:pic>
        <p:nvPicPr>
          <p:cNvPr id="9" name="Picture 8" descr="Text&#10;&#10;Description automatically generated">
            <a:extLst>
              <a:ext uri="{FF2B5EF4-FFF2-40B4-BE49-F238E27FC236}">
                <a16:creationId xmlns:a16="http://schemas.microsoft.com/office/drawing/2014/main" id="{1B5BBC45-179F-5F54-30CD-C386EB2AF5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9690" y="331115"/>
            <a:ext cx="3213194" cy="1843935"/>
          </a:xfrm>
          <a:prstGeom prst="rect">
            <a:avLst/>
          </a:prstGeom>
        </p:spPr>
      </p:pic>
      <p:pic>
        <p:nvPicPr>
          <p:cNvPr id="11" name="Picture 10" descr="Text&#10;&#10;Description automatically generated">
            <a:extLst>
              <a:ext uri="{FF2B5EF4-FFF2-40B4-BE49-F238E27FC236}">
                <a16:creationId xmlns:a16="http://schemas.microsoft.com/office/drawing/2014/main" id="{74D4771F-A5A8-9FD6-A2FC-B0DD5E81C4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5771" y="275573"/>
            <a:ext cx="2915001" cy="1825679"/>
          </a:xfrm>
          <a:prstGeom prst="rect">
            <a:avLst/>
          </a:prstGeom>
        </p:spPr>
      </p:pic>
      <p:pic>
        <p:nvPicPr>
          <p:cNvPr id="13" name="Picture 12" descr="Text&#10;&#10;Description automatically generated">
            <a:extLst>
              <a:ext uri="{FF2B5EF4-FFF2-40B4-BE49-F238E27FC236}">
                <a16:creationId xmlns:a16="http://schemas.microsoft.com/office/drawing/2014/main" id="{FF9F93DB-4C85-0896-38E1-0367C45C27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86" y="171110"/>
            <a:ext cx="3115826" cy="1983905"/>
          </a:xfrm>
          <a:prstGeom prst="rect">
            <a:avLst/>
          </a:prstGeom>
        </p:spPr>
      </p:pic>
      <p:sp>
        <p:nvSpPr>
          <p:cNvPr id="14" name="Left Brace 13">
            <a:extLst>
              <a:ext uri="{FF2B5EF4-FFF2-40B4-BE49-F238E27FC236}">
                <a16:creationId xmlns:a16="http://schemas.microsoft.com/office/drawing/2014/main" id="{2ABCB231-EAA3-E894-83BC-0FD92AC4C730}"/>
              </a:ext>
            </a:extLst>
          </p:cNvPr>
          <p:cNvSpPr/>
          <p:nvPr/>
        </p:nvSpPr>
        <p:spPr>
          <a:xfrm>
            <a:off x="135716" y="399035"/>
            <a:ext cx="92580" cy="46131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5" name="Left Brace 14">
            <a:extLst>
              <a:ext uri="{FF2B5EF4-FFF2-40B4-BE49-F238E27FC236}">
                <a16:creationId xmlns:a16="http://schemas.microsoft.com/office/drawing/2014/main" id="{976481F9-FFA4-D732-8553-196251A5934F}"/>
              </a:ext>
            </a:extLst>
          </p:cNvPr>
          <p:cNvSpPr/>
          <p:nvPr/>
        </p:nvSpPr>
        <p:spPr>
          <a:xfrm>
            <a:off x="3531286" y="2579525"/>
            <a:ext cx="92580" cy="46131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6" name="Left Brace 15">
            <a:extLst>
              <a:ext uri="{FF2B5EF4-FFF2-40B4-BE49-F238E27FC236}">
                <a16:creationId xmlns:a16="http://schemas.microsoft.com/office/drawing/2014/main" id="{C11E73B4-1F44-BC1D-DFFD-A6FCE0087ADF}"/>
              </a:ext>
            </a:extLst>
          </p:cNvPr>
          <p:cNvSpPr/>
          <p:nvPr/>
        </p:nvSpPr>
        <p:spPr>
          <a:xfrm>
            <a:off x="3314151" y="570245"/>
            <a:ext cx="92580" cy="46131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7" name="Left Brace 16">
            <a:extLst>
              <a:ext uri="{FF2B5EF4-FFF2-40B4-BE49-F238E27FC236}">
                <a16:creationId xmlns:a16="http://schemas.microsoft.com/office/drawing/2014/main" id="{0B9A9066-BFCC-D4F4-D9C7-012B0764AC1E}"/>
              </a:ext>
            </a:extLst>
          </p:cNvPr>
          <p:cNvSpPr/>
          <p:nvPr/>
        </p:nvSpPr>
        <p:spPr>
          <a:xfrm>
            <a:off x="6133704" y="701751"/>
            <a:ext cx="92580" cy="46131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8" name="Left Brace 17">
            <a:extLst>
              <a:ext uri="{FF2B5EF4-FFF2-40B4-BE49-F238E27FC236}">
                <a16:creationId xmlns:a16="http://schemas.microsoft.com/office/drawing/2014/main" id="{6C115200-F401-484F-F52A-82590C92E066}"/>
              </a:ext>
            </a:extLst>
          </p:cNvPr>
          <p:cNvSpPr/>
          <p:nvPr/>
        </p:nvSpPr>
        <p:spPr>
          <a:xfrm>
            <a:off x="418578" y="2960281"/>
            <a:ext cx="92580" cy="46131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0" name="Left Brace 19">
            <a:extLst>
              <a:ext uri="{FF2B5EF4-FFF2-40B4-BE49-F238E27FC236}">
                <a16:creationId xmlns:a16="http://schemas.microsoft.com/office/drawing/2014/main" id="{B30C75B4-93D4-86F7-B9A9-A93E88320129}"/>
              </a:ext>
            </a:extLst>
          </p:cNvPr>
          <p:cNvSpPr/>
          <p:nvPr/>
        </p:nvSpPr>
        <p:spPr>
          <a:xfrm>
            <a:off x="3364550" y="3466080"/>
            <a:ext cx="92580" cy="231626"/>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60000"/>
                  <a:lumOff val="40000"/>
                </a:schemeClr>
              </a:solidFill>
              <a:highlight>
                <a:srgbClr val="00FFFF"/>
              </a:highlight>
            </a:endParaRPr>
          </a:p>
        </p:txBody>
      </p:sp>
      <p:sp>
        <p:nvSpPr>
          <p:cNvPr id="21" name="Left Brace 20">
            <a:extLst>
              <a:ext uri="{FF2B5EF4-FFF2-40B4-BE49-F238E27FC236}">
                <a16:creationId xmlns:a16="http://schemas.microsoft.com/office/drawing/2014/main" id="{749481CA-2852-E122-A0BA-0C544486B5A0}"/>
              </a:ext>
            </a:extLst>
          </p:cNvPr>
          <p:cNvSpPr/>
          <p:nvPr/>
        </p:nvSpPr>
        <p:spPr>
          <a:xfrm>
            <a:off x="6026682" y="1614757"/>
            <a:ext cx="92580" cy="231626"/>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60000"/>
                  <a:lumOff val="40000"/>
                </a:schemeClr>
              </a:solidFill>
              <a:highlight>
                <a:srgbClr val="00FFFF"/>
              </a:highlight>
            </a:endParaRPr>
          </a:p>
        </p:txBody>
      </p:sp>
      <p:sp>
        <p:nvSpPr>
          <p:cNvPr id="24" name="Left Brace 23">
            <a:extLst>
              <a:ext uri="{FF2B5EF4-FFF2-40B4-BE49-F238E27FC236}">
                <a16:creationId xmlns:a16="http://schemas.microsoft.com/office/drawing/2014/main" id="{987107D2-8757-8FD3-602A-8BEC336BF4E2}"/>
              </a:ext>
            </a:extLst>
          </p:cNvPr>
          <p:cNvSpPr/>
          <p:nvPr/>
        </p:nvSpPr>
        <p:spPr>
          <a:xfrm>
            <a:off x="3204279" y="1569713"/>
            <a:ext cx="92580" cy="231626"/>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60000"/>
                  <a:lumOff val="40000"/>
                </a:schemeClr>
              </a:solidFill>
              <a:highlight>
                <a:srgbClr val="00FFFF"/>
              </a:highlight>
            </a:endParaRPr>
          </a:p>
        </p:txBody>
      </p:sp>
      <p:sp>
        <p:nvSpPr>
          <p:cNvPr id="31" name="Left Brace 30">
            <a:extLst>
              <a:ext uri="{FF2B5EF4-FFF2-40B4-BE49-F238E27FC236}">
                <a16:creationId xmlns:a16="http://schemas.microsoft.com/office/drawing/2014/main" id="{E2713C8B-FA39-97C6-5CB9-FDC423C41EDB}"/>
              </a:ext>
            </a:extLst>
          </p:cNvPr>
          <p:cNvSpPr/>
          <p:nvPr/>
        </p:nvSpPr>
        <p:spPr>
          <a:xfrm>
            <a:off x="47614" y="1569713"/>
            <a:ext cx="92580" cy="231626"/>
          </a:xfrm>
          <a:prstGeom prst="leftBrace">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lumMod val="60000"/>
                  <a:lumOff val="40000"/>
                </a:schemeClr>
              </a:solidFill>
              <a:highlight>
                <a:srgbClr val="00FFFF"/>
              </a:highlight>
            </a:endParaRPr>
          </a:p>
        </p:txBody>
      </p:sp>
      <p:sp>
        <p:nvSpPr>
          <p:cNvPr id="34" name="TextBox 33">
            <a:extLst>
              <a:ext uri="{FF2B5EF4-FFF2-40B4-BE49-F238E27FC236}">
                <a16:creationId xmlns:a16="http://schemas.microsoft.com/office/drawing/2014/main" id="{7992B0D2-B369-2040-6B9D-5E5FE130E462}"/>
              </a:ext>
            </a:extLst>
          </p:cNvPr>
          <p:cNvSpPr txBox="1"/>
          <p:nvPr/>
        </p:nvSpPr>
        <p:spPr>
          <a:xfrm>
            <a:off x="2646200" y="157371"/>
            <a:ext cx="351378" cy="369332"/>
          </a:xfrm>
          <a:prstGeom prst="rect">
            <a:avLst/>
          </a:prstGeom>
          <a:noFill/>
        </p:spPr>
        <p:txBody>
          <a:bodyPr wrap="none" rtlCol="0">
            <a:spAutoFit/>
          </a:bodyPr>
          <a:lstStyle/>
          <a:p>
            <a:r>
              <a:rPr lang="en-US">
                <a:solidFill>
                  <a:schemeClr val="bg1"/>
                </a:solidFill>
              </a:rPr>
              <a:t>C</a:t>
            </a:r>
          </a:p>
        </p:txBody>
      </p:sp>
      <p:sp>
        <p:nvSpPr>
          <p:cNvPr id="35" name="TextBox 34">
            <a:extLst>
              <a:ext uri="{FF2B5EF4-FFF2-40B4-BE49-F238E27FC236}">
                <a16:creationId xmlns:a16="http://schemas.microsoft.com/office/drawing/2014/main" id="{294C0C29-99E1-5E6A-3516-32C17EE68837}"/>
              </a:ext>
            </a:extLst>
          </p:cNvPr>
          <p:cNvSpPr txBox="1"/>
          <p:nvPr/>
        </p:nvSpPr>
        <p:spPr>
          <a:xfrm>
            <a:off x="2758754" y="2660960"/>
            <a:ext cx="377026" cy="369332"/>
          </a:xfrm>
          <a:prstGeom prst="rect">
            <a:avLst/>
          </a:prstGeom>
          <a:noFill/>
        </p:spPr>
        <p:txBody>
          <a:bodyPr wrap="none" rtlCol="0">
            <a:spAutoFit/>
          </a:bodyPr>
          <a:lstStyle/>
          <a:p>
            <a:r>
              <a:rPr lang="en-US">
                <a:solidFill>
                  <a:schemeClr val="bg1"/>
                </a:solidFill>
              </a:rPr>
              <a:t>M</a:t>
            </a:r>
          </a:p>
        </p:txBody>
      </p:sp>
      <p:sp>
        <p:nvSpPr>
          <p:cNvPr id="36" name="TextBox 35">
            <a:extLst>
              <a:ext uri="{FF2B5EF4-FFF2-40B4-BE49-F238E27FC236}">
                <a16:creationId xmlns:a16="http://schemas.microsoft.com/office/drawing/2014/main" id="{02566517-71C9-F5B6-A6F5-FCC06611F6F1}"/>
              </a:ext>
            </a:extLst>
          </p:cNvPr>
          <p:cNvSpPr txBox="1"/>
          <p:nvPr/>
        </p:nvSpPr>
        <p:spPr>
          <a:xfrm>
            <a:off x="5599439" y="157371"/>
            <a:ext cx="351378" cy="369332"/>
          </a:xfrm>
          <a:prstGeom prst="rect">
            <a:avLst/>
          </a:prstGeom>
          <a:noFill/>
        </p:spPr>
        <p:txBody>
          <a:bodyPr wrap="none" rtlCol="0">
            <a:spAutoFit/>
          </a:bodyPr>
          <a:lstStyle/>
          <a:p>
            <a:r>
              <a:rPr lang="en-US">
                <a:solidFill>
                  <a:schemeClr val="bg1"/>
                </a:solidFill>
              </a:rPr>
              <a:t>D</a:t>
            </a:r>
          </a:p>
        </p:txBody>
      </p:sp>
      <p:sp>
        <p:nvSpPr>
          <p:cNvPr id="37" name="TextBox 36">
            <a:extLst>
              <a:ext uri="{FF2B5EF4-FFF2-40B4-BE49-F238E27FC236}">
                <a16:creationId xmlns:a16="http://schemas.microsoft.com/office/drawing/2014/main" id="{A448E779-330C-57F1-D879-1799F8CD6063}"/>
              </a:ext>
            </a:extLst>
          </p:cNvPr>
          <p:cNvSpPr txBox="1"/>
          <p:nvPr/>
        </p:nvSpPr>
        <p:spPr>
          <a:xfrm>
            <a:off x="8495198" y="157371"/>
            <a:ext cx="364202" cy="369332"/>
          </a:xfrm>
          <a:prstGeom prst="rect">
            <a:avLst/>
          </a:prstGeom>
          <a:noFill/>
        </p:spPr>
        <p:txBody>
          <a:bodyPr wrap="none" rtlCol="0">
            <a:spAutoFit/>
          </a:bodyPr>
          <a:lstStyle/>
          <a:p>
            <a:r>
              <a:rPr lang="en-US">
                <a:solidFill>
                  <a:schemeClr val="bg1"/>
                </a:solidFill>
              </a:rPr>
              <a:t>G</a:t>
            </a:r>
          </a:p>
        </p:txBody>
      </p:sp>
      <p:sp>
        <p:nvSpPr>
          <p:cNvPr id="38" name="TextBox 37">
            <a:extLst>
              <a:ext uri="{FF2B5EF4-FFF2-40B4-BE49-F238E27FC236}">
                <a16:creationId xmlns:a16="http://schemas.microsoft.com/office/drawing/2014/main" id="{8CF1AA2D-F3BE-4F23-B7F0-111421A79796}"/>
              </a:ext>
            </a:extLst>
          </p:cNvPr>
          <p:cNvSpPr txBox="1"/>
          <p:nvPr/>
        </p:nvSpPr>
        <p:spPr>
          <a:xfrm>
            <a:off x="5897283" y="2457048"/>
            <a:ext cx="351378" cy="369332"/>
          </a:xfrm>
          <a:prstGeom prst="rect">
            <a:avLst/>
          </a:prstGeom>
          <a:noFill/>
        </p:spPr>
        <p:txBody>
          <a:bodyPr wrap="none" rtlCol="0">
            <a:spAutoFit/>
          </a:bodyPr>
          <a:lstStyle/>
          <a:p>
            <a:r>
              <a:rPr lang="en-US">
                <a:solidFill>
                  <a:schemeClr val="bg1"/>
                </a:solidFill>
              </a:rPr>
              <a:t>R</a:t>
            </a:r>
          </a:p>
        </p:txBody>
      </p:sp>
      <p:cxnSp>
        <p:nvCxnSpPr>
          <p:cNvPr id="44" name="Straight Connector 43">
            <a:extLst>
              <a:ext uri="{FF2B5EF4-FFF2-40B4-BE49-F238E27FC236}">
                <a16:creationId xmlns:a16="http://schemas.microsoft.com/office/drawing/2014/main" id="{97589875-4079-6B11-A000-592662A6312F}"/>
              </a:ext>
            </a:extLst>
          </p:cNvPr>
          <p:cNvCxnSpPr>
            <a:cxnSpLocks/>
          </p:cNvCxnSpPr>
          <p:nvPr/>
        </p:nvCxnSpPr>
        <p:spPr>
          <a:xfrm>
            <a:off x="3282775" y="2087265"/>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EE37D747-9D02-7B58-5D92-C9B8EC384744}"/>
              </a:ext>
            </a:extLst>
          </p:cNvPr>
          <p:cNvCxnSpPr>
            <a:cxnSpLocks/>
          </p:cNvCxnSpPr>
          <p:nvPr/>
        </p:nvCxnSpPr>
        <p:spPr>
          <a:xfrm>
            <a:off x="135716" y="1994695"/>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9E6F6779-AA04-8695-1509-C28991F80EB6}"/>
              </a:ext>
            </a:extLst>
          </p:cNvPr>
          <p:cNvCxnSpPr>
            <a:cxnSpLocks/>
          </p:cNvCxnSpPr>
          <p:nvPr/>
        </p:nvCxnSpPr>
        <p:spPr>
          <a:xfrm>
            <a:off x="6139032" y="2047290"/>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D0D4298-D9A6-F5A2-F48C-2268C1968F68}"/>
              </a:ext>
            </a:extLst>
          </p:cNvPr>
          <p:cNvCxnSpPr>
            <a:cxnSpLocks/>
          </p:cNvCxnSpPr>
          <p:nvPr/>
        </p:nvCxnSpPr>
        <p:spPr>
          <a:xfrm>
            <a:off x="319449" y="3900865"/>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E4273331-317C-4D9C-79E1-30121FF5ED26}"/>
              </a:ext>
            </a:extLst>
          </p:cNvPr>
          <p:cNvCxnSpPr>
            <a:cxnSpLocks/>
          </p:cNvCxnSpPr>
          <p:nvPr/>
        </p:nvCxnSpPr>
        <p:spPr>
          <a:xfrm>
            <a:off x="135716" y="2151073"/>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971AD8A3-A1D9-728E-306F-952B58013F91}"/>
              </a:ext>
            </a:extLst>
          </p:cNvPr>
          <p:cNvCxnSpPr>
            <a:cxnSpLocks/>
          </p:cNvCxnSpPr>
          <p:nvPr/>
        </p:nvCxnSpPr>
        <p:spPr>
          <a:xfrm>
            <a:off x="6002236" y="2151073"/>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E1574054-7E79-8003-B768-23590EC33373}"/>
              </a:ext>
            </a:extLst>
          </p:cNvPr>
          <p:cNvCxnSpPr>
            <a:cxnSpLocks/>
          </p:cNvCxnSpPr>
          <p:nvPr/>
        </p:nvCxnSpPr>
        <p:spPr>
          <a:xfrm>
            <a:off x="3457130" y="4369617"/>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EA99ADA7-3966-14AE-35D8-B0B313267B1E}"/>
              </a:ext>
            </a:extLst>
          </p:cNvPr>
          <p:cNvCxnSpPr>
            <a:cxnSpLocks/>
          </p:cNvCxnSpPr>
          <p:nvPr/>
        </p:nvCxnSpPr>
        <p:spPr>
          <a:xfrm>
            <a:off x="3531286" y="4250635"/>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4993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C800D81D-ECF2-EC49-4919-103E73E19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103" y="2740891"/>
            <a:ext cx="3580355" cy="2094943"/>
          </a:xfrm>
          <a:prstGeom prst="rect">
            <a:avLst/>
          </a:prstGeom>
        </p:spPr>
      </p:pic>
      <p:pic>
        <p:nvPicPr>
          <p:cNvPr id="5" name="Picture 4" descr="Text&#10;&#10;Description automatically generated">
            <a:extLst>
              <a:ext uri="{FF2B5EF4-FFF2-40B4-BE49-F238E27FC236}">
                <a16:creationId xmlns:a16="http://schemas.microsoft.com/office/drawing/2014/main" id="{4B937179-16B8-547F-8AD8-9F70ED2D5C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646" y="3108959"/>
            <a:ext cx="1041345" cy="544075"/>
          </a:xfrm>
          <a:prstGeom prst="rect">
            <a:avLst/>
          </a:prstGeom>
        </p:spPr>
      </p:pic>
      <p:pic>
        <p:nvPicPr>
          <p:cNvPr id="7" name="Picture 6" descr="Text&#10;&#10;Description automatically generated">
            <a:extLst>
              <a:ext uri="{FF2B5EF4-FFF2-40B4-BE49-F238E27FC236}">
                <a16:creationId xmlns:a16="http://schemas.microsoft.com/office/drawing/2014/main" id="{E5E279E1-5977-BFE4-CB0E-0FD958E4B8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0963" y="193896"/>
            <a:ext cx="2173213" cy="2369351"/>
          </a:xfrm>
          <a:prstGeom prst="rect">
            <a:avLst/>
          </a:prstGeom>
        </p:spPr>
      </p:pic>
      <p:pic>
        <p:nvPicPr>
          <p:cNvPr id="9" name="Picture 8" descr="Text&#10;&#10;Description automatically generated">
            <a:extLst>
              <a:ext uri="{FF2B5EF4-FFF2-40B4-BE49-F238E27FC236}">
                <a16:creationId xmlns:a16="http://schemas.microsoft.com/office/drawing/2014/main" id="{86804196-527F-01E0-9A75-46282984A3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1348" y="307666"/>
            <a:ext cx="2637020" cy="2369352"/>
          </a:xfrm>
          <a:prstGeom prst="rect">
            <a:avLst/>
          </a:prstGeom>
        </p:spPr>
      </p:pic>
      <p:pic>
        <p:nvPicPr>
          <p:cNvPr id="11" name="Picture 10" descr="Text&#10;&#10;Description automatically generated">
            <a:extLst>
              <a:ext uri="{FF2B5EF4-FFF2-40B4-BE49-F238E27FC236}">
                <a16:creationId xmlns:a16="http://schemas.microsoft.com/office/drawing/2014/main" id="{237238A2-073D-08AE-5EB3-EFABC4D132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646" y="307665"/>
            <a:ext cx="1786941" cy="2369351"/>
          </a:xfrm>
          <a:prstGeom prst="rect">
            <a:avLst/>
          </a:prstGeom>
        </p:spPr>
      </p:pic>
      <p:sp>
        <p:nvSpPr>
          <p:cNvPr id="12" name="Left Brace 11">
            <a:extLst>
              <a:ext uri="{FF2B5EF4-FFF2-40B4-BE49-F238E27FC236}">
                <a16:creationId xmlns:a16="http://schemas.microsoft.com/office/drawing/2014/main" id="{43C45FFF-C1CD-FBDE-74BE-322DA6C581FB}"/>
              </a:ext>
            </a:extLst>
          </p:cNvPr>
          <p:cNvSpPr/>
          <p:nvPr/>
        </p:nvSpPr>
        <p:spPr>
          <a:xfrm>
            <a:off x="539066" y="353315"/>
            <a:ext cx="92580" cy="46131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3" name="Left Brace 12">
            <a:extLst>
              <a:ext uri="{FF2B5EF4-FFF2-40B4-BE49-F238E27FC236}">
                <a16:creationId xmlns:a16="http://schemas.microsoft.com/office/drawing/2014/main" id="{7CCBF81E-3B4B-35BE-53AB-FB62A4949033}"/>
              </a:ext>
            </a:extLst>
          </p:cNvPr>
          <p:cNvSpPr/>
          <p:nvPr/>
        </p:nvSpPr>
        <p:spPr>
          <a:xfrm>
            <a:off x="2853966" y="487949"/>
            <a:ext cx="94974" cy="1473439"/>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5" name="Left Brace 14">
            <a:extLst>
              <a:ext uri="{FF2B5EF4-FFF2-40B4-BE49-F238E27FC236}">
                <a16:creationId xmlns:a16="http://schemas.microsoft.com/office/drawing/2014/main" id="{55F23405-1151-BEBA-0715-EECF17C0D222}"/>
              </a:ext>
            </a:extLst>
          </p:cNvPr>
          <p:cNvSpPr/>
          <p:nvPr/>
        </p:nvSpPr>
        <p:spPr>
          <a:xfrm>
            <a:off x="539066" y="858140"/>
            <a:ext cx="92580" cy="461311"/>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6" name="Left Brace 15">
            <a:extLst>
              <a:ext uri="{FF2B5EF4-FFF2-40B4-BE49-F238E27FC236}">
                <a16:creationId xmlns:a16="http://schemas.microsoft.com/office/drawing/2014/main" id="{A89FCAB6-1661-5D65-B3E3-39D043CC89F4}"/>
              </a:ext>
            </a:extLst>
          </p:cNvPr>
          <p:cNvSpPr/>
          <p:nvPr/>
        </p:nvSpPr>
        <p:spPr>
          <a:xfrm>
            <a:off x="2782410" y="2171953"/>
            <a:ext cx="92580" cy="461311"/>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7" name="Left Brace 16">
            <a:extLst>
              <a:ext uri="{FF2B5EF4-FFF2-40B4-BE49-F238E27FC236}">
                <a16:creationId xmlns:a16="http://schemas.microsoft.com/office/drawing/2014/main" id="{D77E5535-9BF7-9608-8053-A204641E61CE}"/>
              </a:ext>
            </a:extLst>
          </p:cNvPr>
          <p:cNvSpPr/>
          <p:nvPr/>
        </p:nvSpPr>
        <p:spPr>
          <a:xfrm>
            <a:off x="5788549" y="2257048"/>
            <a:ext cx="92580" cy="323206"/>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9" name="Left Brace 18">
            <a:extLst>
              <a:ext uri="{FF2B5EF4-FFF2-40B4-BE49-F238E27FC236}">
                <a16:creationId xmlns:a16="http://schemas.microsoft.com/office/drawing/2014/main" id="{77C5E7C8-1D66-8809-DFCD-2FE7B415BB04}"/>
              </a:ext>
            </a:extLst>
          </p:cNvPr>
          <p:cNvSpPr/>
          <p:nvPr/>
        </p:nvSpPr>
        <p:spPr>
          <a:xfrm>
            <a:off x="554257" y="3248564"/>
            <a:ext cx="92580" cy="323206"/>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0" name="Left Brace 19">
            <a:extLst>
              <a:ext uri="{FF2B5EF4-FFF2-40B4-BE49-F238E27FC236}">
                <a16:creationId xmlns:a16="http://schemas.microsoft.com/office/drawing/2014/main" id="{05F809E4-1ED7-5499-DBDB-71EC8A3D30DD}"/>
              </a:ext>
            </a:extLst>
          </p:cNvPr>
          <p:cNvSpPr/>
          <p:nvPr/>
        </p:nvSpPr>
        <p:spPr>
          <a:xfrm>
            <a:off x="539066" y="1433625"/>
            <a:ext cx="92580" cy="1146629"/>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37EC370B-F41A-A808-528A-8DD3E92BA31C}"/>
              </a:ext>
            </a:extLst>
          </p:cNvPr>
          <p:cNvSpPr/>
          <p:nvPr/>
        </p:nvSpPr>
        <p:spPr>
          <a:xfrm>
            <a:off x="5626361" y="284825"/>
            <a:ext cx="134602" cy="762925"/>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2" name="Left Brace 21">
            <a:extLst>
              <a:ext uri="{FF2B5EF4-FFF2-40B4-BE49-F238E27FC236}">
                <a16:creationId xmlns:a16="http://schemas.microsoft.com/office/drawing/2014/main" id="{744CDBA5-FD0B-FAB6-ED58-46D951EB209D}"/>
              </a:ext>
            </a:extLst>
          </p:cNvPr>
          <p:cNvSpPr/>
          <p:nvPr/>
        </p:nvSpPr>
        <p:spPr>
          <a:xfrm>
            <a:off x="1872517" y="3293762"/>
            <a:ext cx="92580" cy="1422254"/>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TextBox 24">
            <a:extLst>
              <a:ext uri="{FF2B5EF4-FFF2-40B4-BE49-F238E27FC236}">
                <a16:creationId xmlns:a16="http://schemas.microsoft.com/office/drawing/2014/main" id="{6AA585E3-43D9-B9D3-2892-5EEB41A38627}"/>
              </a:ext>
            </a:extLst>
          </p:cNvPr>
          <p:cNvSpPr txBox="1"/>
          <p:nvPr/>
        </p:nvSpPr>
        <p:spPr>
          <a:xfrm>
            <a:off x="1129799" y="560309"/>
            <a:ext cx="351378" cy="369332"/>
          </a:xfrm>
          <a:prstGeom prst="rect">
            <a:avLst/>
          </a:prstGeom>
          <a:noFill/>
        </p:spPr>
        <p:txBody>
          <a:bodyPr wrap="none" rtlCol="0">
            <a:spAutoFit/>
          </a:bodyPr>
          <a:lstStyle/>
          <a:p>
            <a:r>
              <a:rPr lang="en-US">
                <a:solidFill>
                  <a:schemeClr val="bg1"/>
                </a:solidFill>
              </a:rPr>
              <a:t>C</a:t>
            </a:r>
          </a:p>
        </p:txBody>
      </p:sp>
      <p:sp>
        <p:nvSpPr>
          <p:cNvPr id="26" name="TextBox 25">
            <a:extLst>
              <a:ext uri="{FF2B5EF4-FFF2-40B4-BE49-F238E27FC236}">
                <a16:creationId xmlns:a16="http://schemas.microsoft.com/office/drawing/2014/main" id="{3C93956A-22A4-80CE-A531-6177946C2FA4}"/>
              </a:ext>
            </a:extLst>
          </p:cNvPr>
          <p:cNvSpPr txBox="1"/>
          <p:nvPr/>
        </p:nvSpPr>
        <p:spPr>
          <a:xfrm>
            <a:off x="1242353" y="3063898"/>
            <a:ext cx="377026" cy="369332"/>
          </a:xfrm>
          <a:prstGeom prst="rect">
            <a:avLst/>
          </a:prstGeom>
          <a:noFill/>
        </p:spPr>
        <p:txBody>
          <a:bodyPr wrap="none" rtlCol="0">
            <a:spAutoFit/>
          </a:bodyPr>
          <a:lstStyle/>
          <a:p>
            <a:r>
              <a:rPr lang="en-US">
                <a:solidFill>
                  <a:schemeClr val="bg1"/>
                </a:solidFill>
              </a:rPr>
              <a:t>M</a:t>
            </a:r>
          </a:p>
        </p:txBody>
      </p:sp>
      <p:sp>
        <p:nvSpPr>
          <p:cNvPr id="27" name="TextBox 26">
            <a:extLst>
              <a:ext uri="{FF2B5EF4-FFF2-40B4-BE49-F238E27FC236}">
                <a16:creationId xmlns:a16="http://schemas.microsoft.com/office/drawing/2014/main" id="{6A58A606-CA4B-57DD-0F04-260AB5F737C1}"/>
              </a:ext>
            </a:extLst>
          </p:cNvPr>
          <p:cNvSpPr txBox="1"/>
          <p:nvPr/>
        </p:nvSpPr>
        <p:spPr>
          <a:xfrm>
            <a:off x="4083038" y="560309"/>
            <a:ext cx="351378" cy="369332"/>
          </a:xfrm>
          <a:prstGeom prst="rect">
            <a:avLst/>
          </a:prstGeom>
          <a:noFill/>
        </p:spPr>
        <p:txBody>
          <a:bodyPr wrap="none" rtlCol="0">
            <a:spAutoFit/>
          </a:bodyPr>
          <a:lstStyle/>
          <a:p>
            <a:r>
              <a:rPr lang="en-US">
                <a:solidFill>
                  <a:schemeClr val="bg1"/>
                </a:solidFill>
              </a:rPr>
              <a:t>D</a:t>
            </a:r>
          </a:p>
        </p:txBody>
      </p:sp>
      <p:sp>
        <p:nvSpPr>
          <p:cNvPr id="28" name="TextBox 27">
            <a:extLst>
              <a:ext uri="{FF2B5EF4-FFF2-40B4-BE49-F238E27FC236}">
                <a16:creationId xmlns:a16="http://schemas.microsoft.com/office/drawing/2014/main" id="{F3CE6AE0-D1B0-66BC-5ED9-1555AB724BC9}"/>
              </a:ext>
            </a:extLst>
          </p:cNvPr>
          <p:cNvSpPr txBox="1"/>
          <p:nvPr/>
        </p:nvSpPr>
        <p:spPr>
          <a:xfrm>
            <a:off x="6978797" y="560309"/>
            <a:ext cx="364202" cy="369332"/>
          </a:xfrm>
          <a:prstGeom prst="rect">
            <a:avLst/>
          </a:prstGeom>
          <a:noFill/>
        </p:spPr>
        <p:txBody>
          <a:bodyPr wrap="none" rtlCol="0">
            <a:spAutoFit/>
          </a:bodyPr>
          <a:lstStyle/>
          <a:p>
            <a:r>
              <a:rPr lang="en-US">
                <a:solidFill>
                  <a:schemeClr val="bg1"/>
                </a:solidFill>
              </a:rPr>
              <a:t>G</a:t>
            </a:r>
          </a:p>
        </p:txBody>
      </p:sp>
      <p:sp>
        <p:nvSpPr>
          <p:cNvPr id="29" name="TextBox 28">
            <a:extLst>
              <a:ext uri="{FF2B5EF4-FFF2-40B4-BE49-F238E27FC236}">
                <a16:creationId xmlns:a16="http://schemas.microsoft.com/office/drawing/2014/main" id="{58E4FE49-63D4-D419-1C42-F82A7D3B7264}"/>
              </a:ext>
            </a:extLst>
          </p:cNvPr>
          <p:cNvSpPr txBox="1"/>
          <p:nvPr/>
        </p:nvSpPr>
        <p:spPr>
          <a:xfrm>
            <a:off x="4858362" y="3048961"/>
            <a:ext cx="351378" cy="369332"/>
          </a:xfrm>
          <a:prstGeom prst="rect">
            <a:avLst/>
          </a:prstGeom>
          <a:noFill/>
        </p:spPr>
        <p:txBody>
          <a:bodyPr wrap="none" rtlCol="0">
            <a:spAutoFit/>
          </a:bodyPr>
          <a:lstStyle/>
          <a:p>
            <a:r>
              <a:rPr lang="en-US">
                <a:solidFill>
                  <a:schemeClr val="bg1"/>
                </a:solidFill>
              </a:rPr>
              <a:t>R</a:t>
            </a:r>
          </a:p>
        </p:txBody>
      </p:sp>
    </p:spTree>
    <p:extLst>
      <p:ext uri="{BB962C8B-B14F-4D97-AF65-F5344CB8AC3E}">
        <p14:creationId xmlns:p14="http://schemas.microsoft.com/office/powerpoint/2010/main" val="3436248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2827207" y="1792185"/>
            <a:ext cx="3968881" cy="970066"/>
          </a:xfrm>
        </p:spPr>
        <p:txBody>
          <a:bodyPr/>
          <a:lstStyle/>
          <a:p>
            <a:pPr marL="0" indent="0">
              <a:buNone/>
            </a:pPr>
            <a:r>
              <a:rPr lang="en-US" sz="2800" b="1">
                <a:solidFill>
                  <a:srgbClr val="0057B8"/>
                </a:solidFill>
              </a:rPr>
              <a:t>Result - </a:t>
            </a:r>
            <a:r>
              <a:rPr lang="en-US" sz="2800" b="1" err="1">
                <a:solidFill>
                  <a:srgbClr val="0057B8"/>
                </a:solidFill>
              </a:rPr>
              <a:t>diagnosticReport</a:t>
            </a:r>
            <a:endParaRPr lang="en-US" sz="2800" b="1">
              <a:solidFill>
                <a:srgbClr val="0057B8"/>
              </a:solidFill>
            </a:endParaRPr>
          </a:p>
        </p:txBody>
      </p:sp>
    </p:spTree>
    <p:extLst>
      <p:ext uri="{BB962C8B-B14F-4D97-AF65-F5344CB8AC3E}">
        <p14:creationId xmlns:p14="http://schemas.microsoft.com/office/powerpoint/2010/main" val="2754710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803D467-F66C-CBB5-2CA6-963B9006331F}"/>
              </a:ext>
            </a:extLst>
          </p:cNvPr>
          <p:cNvPicPr>
            <a:picLocks noChangeAspect="1"/>
          </p:cNvPicPr>
          <p:nvPr/>
        </p:nvPicPr>
        <p:blipFill>
          <a:blip r:embed="rId3"/>
          <a:stretch>
            <a:fillRect/>
          </a:stretch>
        </p:blipFill>
        <p:spPr>
          <a:xfrm>
            <a:off x="5695951" y="2684727"/>
            <a:ext cx="3334894" cy="2400664"/>
          </a:xfrm>
          <a:prstGeom prst="rect">
            <a:avLst/>
          </a:prstGeom>
        </p:spPr>
      </p:pic>
      <p:pic>
        <p:nvPicPr>
          <p:cNvPr id="7" name="Picture 6">
            <a:extLst>
              <a:ext uri="{FF2B5EF4-FFF2-40B4-BE49-F238E27FC236}">
                <a16:creationId xmlns:a16="http://schemas.microsoft.com/office/drawing/2014/main" id="{BD548F77-7875-A25C-C980-4479D3AC06AC}"/>
              </a:ext>
            </a:extLst>
          </p:cNvPr>
          <p:cNvPicPr>
            <a:picLocks noChangeAspect="1"/>
          </p:cNvPicPr>
          <p:nvPr/>
        </p:nvPicPr>
        <p:blipFill rotWithShape="1">
          <a:blip r:embed="rId4"/>
          <a:srcRect t="1406"/>
          <a:stretch/>
        </p:blipFill>
        <p:spPr>
          <a:xfrm>
            <a:off x="113155" y="365951"/>
            <a:ext cx="2724983" cy="2326174"/>
          </a:xfrm>
          <a:prstGeom prst="rect">
            <a:avLst/>
          </a:prstGeom>
        </p:spPr>
      </p:pic>
      <p:pic>
        <p:nvPicPr>
          <p:cNvPr id="9" name="Picture 8">
            <a:extLst>
              <a:ext uri="{FF2B5EF4-FFF2-40B4-BE49-F238E27FC236}">
                <a16:creationId xmlns:a16="http://schemas.microsoft.com/office/drawing/2014/main" id="{76517845-A056-01E3-0D6C-E45F3C0AF287}"/>
              </a:ext>
            </a:extLst>
          </p:cNvPr>
          <p:cNvPicPr>
            <a:picLocks noChangeAspect="1"/>
          </p:cNvPicPr>
          <p:nvPr/>
        </p:nvPicPr>
        <p:blipFill>
          <a:blip r:embed="rId5"/>
          <a:stretch>
            <a:fillRect/>
          </a:stretch>
        </p:blipFill>
        <p:spPr>
          <a:xfrm>
            <a:off x="2758187" y="289290"/>
            <a:ext cx="2443397" cy="2339123"/>
          </a:xfrm>
          <a:prstGeom prst="rect">
            <a:avLst/>
          </a:prstGeom>
        </p:spPr>
      </p:pic>
      <p:pic>
        <p:nvPicPr>
          <p:cNvPr id="11" name="Picture 10">
            <a:extLst>
              <a:ext uri="{FF2B5EF4-FFF2-40B4-BE49-F238E27FC236}">
                <a16:creationId xmlns:a16="http://schemas.microsoft.com/office/drawing/2014/main" id="{C513E760-C40D-3A0A-8928-02AEA25F8EEA}"/>
              </a:ext>
            </a:extLst>
          </p:cNvPr>
          <p:cNvPicPr>
            <a:picLocks noChangeAspect="1"/>
          </p:cNvPicPr>
          <p:nvPr/>
        </p:nvPicPr>
        <p:blipFill>
          <a:blip r:embed="rId6"/>
          <a:stretch>
            <a:fillRect/>
          </a:stretch>
        </p:blipFill>
        <p:spPr>
          <a:xfrm>
            <a:off x="5606567" y="283230"/>
            <a:ext cx="2588977" cy="2117435"/>
          </a:xfrm>
          <a:prstGeom prst="rect">
            <a:avLst/>
          </a:prstGeom>
        </p:spPr>
      </p:pic>
      <p:pic>
        <p:nvPicPr>
          <p:cNvPr id="13" name="Picture 12">
            <a:extLst>
              <a:ext uri="{FF2B5EF4-FFF2-40B4-BE49-F238E27FC236}">
                <a16:creationId xmlns:a16="http://schemas.microsoft.com/office/drawing/2014/main" id="{8A116D5D-92E6-F163-462C-ED9DFAD5EA9B}"/>
              </a:ext>
            </a:extLst>
          </p:cNvPr>
          <p:cNvPicPr>
            <a:picLocks noChangeAspect="1"/>
          </p:cNvPicPr>
          <p:nvPr/>
        </p:nvPicPr>
        <p:blipFill>
          <a:blip r:embed="rId7"/>
          <a:stretch>
            <a:fillRect/>
          </a:stretch>
        </p:blipFill>
        <p:spPr>
          <a:xfrm>
            <a:off x="961245" y="2636870"/>
            <a:ext cx="2358084" cy="2334909"/>
          </a:xfrm>
          <a:prstGeom prst="rect">
            <a:avLst/>
          </a:prstGeom>
        </p:spPr>
      </p:pic>
      <p:pic>
        <p:nvPicPr>
          <p:cNvPr id="15" name="Picture 14">
            <a:extLst>
              <a:ext uri="{FF2B5EF4-FFF2-40B4-BE49-F238E27FC236}">
                <a16:creationId xmlns:a16="http://schemas.microsoft.com/office/drawing/2014/main" id="{2D978774-40D8-E727-F130-420A64E1D860}"/>
              </a:ext>
            </a:extLst>
          </p:cNvPr>
          <p:cNvPicPr>
            <a:picLocks noChangeAspect="1"/>
          </p:cNvPicPr>
          <p:nvPr/>
        </p:nvPicPr>
        <p:blipFill>
          <a:blip r:embed="rId8"/>
          <a:stretch>
            <a:fillRect/>
          </a:stretch>
        </p:blipFill>
        <p:spPr>
          <a:xfrm>
            <a:off x="3206928" y="2694557"/>
            <a:ext cx="2533546" cy="2283137"/>
          </a:xfrm>
          <a:prstGeom prst="rect">
            <a:avLst/>
          </a:prstGeom>
        </p:spPr>
      </p:pic>
      <p:sp>
        <p:nvSpPr>
          <p:cNvPr id="18" name="TextBox 17">
            <a:extLst>
              <a:ext uri="{FF2B5EF4-FFF2-40B4-BE49-F238E27FC236}">
                <a16:creationId xmlns:a16="http://schemas.microsoft.com/office/drawing/2014/main" id="{7061F06B-E4D1-4D5E-1E9B-6E977773A050}"/>
              </a:ext>
            </a:extLst>
          </p:cNvPr>
          <p:cNvSpPr txBox="1"/>
          <p:nvPr/>
        </p:nvSpPr>
        <p:spPr>
          <a:xfrm>
            <a:off x="1717736" y="181285"/>
            <a:ext cx="845103" cy="338554"/>
          </a:xfrm>
          <a:prstGeom prst="rect">
            <a:avLst/>
          </a:prstGeom>
          <a:noFill/>
        </p:spPr>
        <p:txBody>
          <a:bodyPr wrap="none" rtlCol="0">
            <a:spAutoFit/>
          </a:bodyPr>
          <a:lstStyle/>
          <a:p>
            <a:r>
              <a:rPr lang="en-US" sz="1600" b="1"/>
              <a:t>Cerner</a:t>
            </a:r>
          </a:p>
        </p:txBody>
      </p:sp>
      <p:sp>
        <p:nvSpPr>
          <p:cNvPr id="19" name="TextBox 18">
            <a:extLst>
              <a:ext uri="{FF2B5EF4-FFF2-40B4-BE49-F238E27FC236}">
                <a16:creationId xmlns:a16="http://schemas.microsoft.com/office/drawing/2014/main" id="{33596BD6-C35F-CB90-F693-9690CC54706B}"/>
              </a:ext>
            </a:extLst>
          </p:cNvPr>
          <p:cNvSpPr txBox="1"/>
          <p:nvPr/>
        </p:nvSpPr>
        <p:spPr>
          <a:xfrm>
            <a:off x="5130335" y="181285"/>
            <a:ext cx="479618" cy="338554"/>
          </a:xfrm>
          <a:prstGeom prst="rect">
            <a:avLst/>
          </a:prstGeom>
          <a:noFill/>
        </p:spPr>
        <p:txBody>
          <a:bodyPr wrap="none" rtlCol="0">
            <a:spAutoFit/>
          </a:bodyPr>
          <a:lstStyle/>
          <a:p>
            <a:r>
              <a:rPr lang="en-US" sz="1600" b="1"/>
              <a:t>DH</a:t>
            </a:r>
          </a:p>
        </p:txBody>
      </p:sp>
      <p:sp>
        <p:nvSpPr>
          <p:cNvPr id="20" name="TextBox 19">
            <a:extLst>
              <a:ext uri="{FF2B5EF4-FFF2-40B4-BE49-F238E27FC236}">
                <a16:creationId xmlns:a16="http://schemas.microsoft.com/office/drawing/2014/main" id="{2910EABA-FD48-44F8-F438-83F7E94BC5E3}"/>
              </a:ext>
            </a:extLst>
          </p:cNvPr>
          <p:cNvSpPr txBox="1"/>
          <p:nvPr/>
        </p:nvSpPr>
        <p:spPr>
          <a:xfrm>
            <a:off x="7747676" y="181285"/>
            <a:ext cx="891591" cy="338554"/>
          </a:xfrm>
          <a:prstGeom prst="rect">
            <a:avLst/>
          </a:prstGeom>
          <a:noFill/>
        </p:spPr>
        <p:txBody>
          <a:bodyPr wrap="none" rtlCol="0">
            <a:spAutoFit/>
          </a:bodyPr>
          <a:lstStyle/>
          <a:p>
            <a:r>
              <a:rPr lang="en-US" sz="1600" b="1"/>
              <a:t>Google</a:t>
            </a:r>
          </a:p>
        </p:txBody>
      </p:sp>
      <p:sp>
        <p:nvSpPr>
          <p:cNvPr id="21" name="TextBox 20">
            <a:extLst>
              <a:ext uri="{FF2B5EF4-FFF2-40B4-BE49-F238E27FC236}">
                <a16:creationId xmlns:a16="http://schemas.microsoft.com/office/drawing/2014/main" id="{EB627BB7-530E-A72A-23D5-78997514E481}"/>
              </a:ext>
            </a:extLst>
          </p:cNvPr>
          <p:cNvSpPr txBox="1"/>
          <p:nvPr/>
        </p:nvSpPr>
        <p:spPr>
          <a:xfrm>
            <a:off x="2545131" y="2656030"/>
            <a:ext cx="697627" cy="338554"/>
          </a:xfrm>
          <a:prstGeom prst="rect">
            <a:avLst/>
          </a:prstGeom>
          <a:noFill/>
        </p:spPr>
        <p:txBody>
          <a:bodyPr wrap="none" rtlCol="0">
            <a:spAutoFit/>
          </a:bodyPr>
          <a:lstStyle/>
          <a:p>
            <a:r>
              <a:rPr lang="en-US" sz="1600" b="1"/>
              <a:t>MDIX</a:t>
            </a:r>
          </a:p>
        </p:txBody>
      </p:sp>
      <p:sp>
        <p:nvSpPr>
          <p:cNvPr id="22" name="TextBox 21">
            <a:extLst>
              <a:ext uri="{FF2B5EF4-FFF2-40B4-BE49-F238E27FC236}">
                <a16:creationId xmlns:a16="http://schemas.microsoft.com/office/drawing/2014/main" id="{1F5FAF34-BB92-1164-A150-A7EEAA3AA5EC}"/>
              </a:ext>
            </a:extLst>
          </p:cNvPr>
          <p:cNvSpPr txBox="1"/>
          <p:nvPr/>
        </p:nvSpPr>
        <p:spPr>
          <a:xfrm>
            <a:off x="4930637" y="2743198"/>
            <a:ext cx="809837" cy="338554"/>
          </a:xfrm>
          <a:prstGeom prst="rect">
            <a:avLst/>
          </a:prstGeom>
          <a:noFill/>
        </p:spPr>
        <p:txBody>
          <a:bodyPr wrap="none" rtlCol="0">
            <a:spAutoFit/>
          </a:bodyPr>
          <a:lstStyle/>
          <a:p>
            <a:r>
              <a:rPr lang="en-US" sz="1600" b="1"/>
              <a:t>Redox</a:t>
            </a:r>
          </a:p>
        </p:txBody>
      </p:sp>
      <p:sp>
        <p:nvSpPr>
          <p:cNvPr id="23" name="TextBox 22">
            <a:extLst>
              <a:ext uri="{FF2B5EF4-FFF2-40B4-BE49-F238E27FC236}">
                <a16:creationId xmlns:a16="http://schemas.microsoft.com/office/drawing/2014/main" id="{3AF79FE8-9B44-A763-FCB2-75EC7A70093B}"/>
              </a:ext>
            </a:extLst>
          </p:cNvPr>
          <p:cNvSpPr txBox="1"/>
          <p:nvPr/>
        </p:nvSpPr>
        <p:spPr>
          <a:xfrm>
            <a:off x="7658157" y="2768322"/>
            <a:ext cx="1563248" cy="338554"/>
          </a:xfrm>
          <a:prstGeom prst="rect">
            <a:avLst/>
          </a:prstGeom>
          <a:noFill/>
        </p:spPr>
        <p:txBody>
          <a:bodyPr wrap="none" rtlCol="0">
            <a:spAutoFit/>
          </a:bodyPr>
          <a:lstStyle/>
          <a:p>
            <a:r>
              <a:rPr lang="en-US" sz="1600" b="1">
                <a:solidFill>
                  <a:srgbClr val="C00000"/>
                </a:solidFill>
              </a:rPr>
              <a:t>Rec in JSONC</a:t>
            </a:r>
          </a:p>
        </p:txBody>
      </p:sp>
      <p:cxnSp>
        <p:nvCxnSpPr>
          <p:cNvPr id="29" name="Straight Connector 28">
            <a:extLst>
              <a:ext uri="{FF2B5EF4-FFF2-40B4-BE49-F238E27FC236}">
                <a16:creationId xmlns:a16="http://schemas.microsoft.com/office/drawing/2014/main" id="{98BD32A3-7F39-54A4-6449-590F5782A7C7}"/>
              </a:ext>
            </a:extLst>
          </p:cNvPr>
          <p:cNvCxnSpPr>
            <a:cxnSpLocks/>
          </p:cNvCxnSpPr>
          <p:nvPr/>
        </p:nvCxnSpPr>
        <p:spPr>
          <a:xfrm>
            <a:off x="5740474" y="2768322"/>
            <a:ext cx="322864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B2BB7C10-5ECE-A225-3F09-1F757DB819BE}"/>
              </a:ext>
            </a:extLst>
          </p:cNvPr>
          <p:cNvCxnSpPr>
            <a:cxnSpLocks/>
          </p:cNvCxnSpPr>
          <p:nvPr/>
        </p:nvCxnSpPr>
        <p:spPr>
          <a:xfrm>
            <a:off x="3206928" y="2768322"/>
            <a:ext cx="1876893"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00782BE7-E1E4-ECCA-B9A8-D45D690D6593}"/>
              </a:ext>
            </a:extLst>
          </p:cNvPr>
          <p:cNvCxnSpPr>
            <a:cxnSpLocks/>
          </p:cNvCxnSpPr>
          <p:nvPr/>
        </p:nvCxnSpPr>
        <p:spPr>
          <a:xfrm flipV="1">
            <a:off x="907224" y="2711659"/>
            <a:ext cx="1535075" cy="9397"/>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C8EE722D-3BD6-760C-BEF3-0902D8EF826B}"/>
              </a:ext>
            </a:extLst>
          </p:cNvPr>
          <p:cNvCxnSpPr>
            <a:cxnSpLocks/>
          </p:cNvCxnSpPr>
          <p:nvPr/>
        </p:nvCxnSpPr>
        <p:spPr>
          <a:xfrm>
            <a:off x="2758187" y="365951"/>
            <a:ext cx="2245683"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E088CDA5-1039-5642-E25C-C96FC1B9C450}"/>
              </a:ext>
            </a:extLst>
          </p:cNvPr>
          <p:cNvCxnSpPr>
            <a:cxnSpLocks/>
          </p:cNvCxnSpPr>
          <p:nvPr/>
        </p:nvCxnSpPr>
        <p:spPr>
          <a:xfrm>
            <a:off x="5606567" y="519839"/>
            <a:ext cx="2245683" cy="0"/>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ECE51074-6019-AE79-08F3-D147B37D5F62}"/>
              </a:ext>
            </a:extLst>
          </p:cNvPr>
          <p:cNvCxnSpPr>
            <a:cxnSpLocks/>
          </p:cNvCxnSpPr>
          <p:nvPr/>
        </p:nvCxnSpPr>
        <p:spPr>
          <a:xfrm>
            <a:off x="5740474" y="3066899"/>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4B6DC186-617F-07BC-64A5-28A23C945089}"/>
              </a:ext>
            </a:extLst>
          </p:cNvPr>
          <p:cNvCxnSpPr>
            <a:cxnSpLocks/>
          </p:cNvCxnSpPr>
          <p:nvPr/>
        </p:nvCxnSpPr>
        <p:spPr>
          <a:xfrm>
            <a:off x="910576" y="3221798"/>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1E8C72DB-6D08-ED26-F959-5715C730CF96}"/>
              </a:ext>
            </a:extLst>
          </p:cNvPr>
          <p:cNvCxnSpPr>
            <a:cxnSpLocks/>
          </p:cNvCxnSpPr>
          <p:nvPr/>
        </p:nvCxnSpPr>
        <p:spPr>
          <a:xfrm>
            <a:off x="241016" y="617417"/>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2CEAF8C4-EEA1-E240-509A-4229E8494169}"/>
              </a:ext>
            </a:extLst>
          </p:cNvPr>
          <p:cNvCxnSpPr>
            <a:cxnSpLocks/>
          </p:cNvCxnSpPr>
          <p:nvPr/>
        </p:nvCxnSpPr>
        <p:spPr>
          <a:xfrm>
            <a:off x="2779430" y="577443"/>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6B0A3FE9-E676-4853-3990-80EC5E05D056}"/>
              </a:ext>
            </a:extLst>
          </p:cNvPr>
          <p:cNvCxnSpPr>
            <a:cxnSpLocks/>
          </p:cNvCxnSpPr>
          <p:nvPr/>
        </p:nvCxnSpPr>
        <p:spPr>
          <a:xfrm>
            <a:off x="5676234" y="817285"/>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56" name="Left Brace 55">
            <a:extLst>
              <a:ext uri="{FF2B5EF4-FFF2-40B4-BE49-F238E27FC236}">
                <a16:creationId xmlns:a16="http://schemas.microsoft.com/office/drawing/2014/main" id="{8453B344-9042-4A1C-6C97-229CEF7C9829}"/>
              </a:ext>
            </a:extLst>
          </p:cNvPr>
          <p:cNvSpPr/>
          <p:nvPr/>
        </p:nvSpPr>
        <p:spPr>
          <a:xfrm>
            <a:off x="51361" y="1856695"/>
            <a:ext cx="130324" cy="771718"/>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Left Brace 60">
            <a:extLst>
              <a:ext uri="{FF2B5EF4-FFF2-40B4-BE49-F238E27FC236}">
                <a16:creationId xmlns:a16="http://schemas.microsoft.com/office/drawing/2014/main" id="{94DE1B08-D4B2-AD6E-4FE6-128167E93EE7}"/>
              </a:ext>
            </a:extLst>
          </p:cNvPr>
          <p:cNvSpPr/>
          <p:nvPr/>
        </p:nvSpPr>
        <p:spPr>
          <a:xfrm>
            <a:off x="842062" y="3270671"/>
            <a:ext cx="119183" cy="69672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Left Brace 61">
            <a:extLst>
              <a:ext uri="{FF2B5EF4-FFF2-40B4-BE49-F238E27FC236}">
                <a16:creationId xmlns:a16="http://schemas.microsoft.com/office/drawing/2014/main" id="{AC9D5776-0D60-B5C6-3AF8-37B9ADD6EF4E}"/>
              </a:ext>
            </a:extLst>
          </p:cNvPr>
          <p:cNvSpPr/>
          <p:nvPr/>
        </p:nvSpPr>
        <p:spPr>
          <a:xfrm>
            <a:off x="2713053" y="1366577"/>
            <a:ext cx="90267" cy="38122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Left Brace 63">
            <a:extLst>
              <a:ext uri="{FF2B5EF4-FFF2-40B4-BE49-F238E27FC236}">
                <a16:creationId xmlns:a16="http://schemas.microsoft.com/office/drawing/2014/main" id="{DA215B74-FCA9-2445-699D-43D7ACC60B9B}"/>
              </a:ext>
            </a:extLst>
          </p:cNvPr>
          <p:cNvSpPr/>
          <p:nvPr/>
        </p:nvSpPr>
        <p:spPr>
          <a:xfrm>
            <a:off x="3125199" y="2937599"/>
            <a:ext cx="90267" cy="38122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Left Brace 64">
            <a:extLst>
              <a:ext uri="{FF2B5EF4-FFF2-40B4-BE49-F238E27FC236}">
                <a16:creationId xmlns:a16="http://schemas.microsoft.com/office/drawing/2014/main" id="{8C9B58DA-BD24-51EA-B6BC-92286C2AEDE8}"/>
              </a:ext>
            </a:extLst>
          </p:cNvPr>
          <p:cNvSpPr/>
          <p:nvPr/>
        </p:nvSpPr>
        <p:spPr>
          <a:xfrm>
            <a:off x="5476242" y="866930"/>
            <a:ext cx="172769" cy="657068"/>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e 65">
            <a:extLst>
              <a:ext uri="{FF2B5EF4-FFF2-40B4-BE49-F238E27FC236}">
                <a16:creationId xmlns:a16="http://schemas.microsoft.com/office/drawing/2014/main" id="{C99E41A4-0B13-AEC4-D3BA-C767E33B6729}"/>
              </a:ext>
            </a:extLst>
          </p:cNvPr>
          <p:cNvSpPr/>
          <p:nvPr/>
        </p:nvSpPr>
        <p:spPr>
          <a:xfrm>
            <a:off x="5649012" y="3130348"/>
            <a:ext cx="119183" cy="69672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Left Brace 66">
            <a:extLst>
              <a:ext uri="{FF2B5EF4-FFF2-40B4-BE49-F238E27FC236}">
                <a16:creationId xmlns:a16="http://schemas.microsoft.com/office/drawing/2014/main" id="{52964D59-C4F4-E67A-2D29-EEFFF09108C5}"/>
              </a:ext>
            </a:extLst>
          </p:cNvPr>
          <p:cNvSpPr/>
          <p:nvPr/>
        </p:nvSpPr>
        <p:spPr>
          <a:xfrm>
            <a:off x="5651540" y="4079614"/>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0" name="Left Brace 69">
            <a:extLst>
              <a:ext uri="{FF2B5EF4-FFF2-40B4-BE49-F238E27FC236}">
                <a16:creationId xmlns:a16="http://schemas.microsoft.com/office/drawing/2014/main" id="{75E0B3C1-7D29-EB67-A0F8-A6B3E8098F05}"/>
              </a:ext>
            </a:extLst>
          </p:cNvPr>
          <p:cNvSpPr/>
          <p:nvPr/>
        </p:nvSpPr>
        <p:spPr>
          <a:xfrm>
            <a:off x="3115898" y="3401648"/>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3" name="Left Brace 72">
            <a:extLst>
              <a:ext uri="{FF2B5EF4-FFF2-40B4-BE49-F238E27FC236}">
                <a16:creationId xmlns:a16="http://schemas.microsoft.com/office/drawing/2014/main" id="{0C011628-760C-40C6-11E5-0256374A09DB}"/>
              </a:ext>
            </a:extLst>
          </p:cNvPr>
          <p:cNvSpPr/>
          <p:nvPr/>
        </p:nvSpPr>
        <p:spPr>
          <a:xfrm>
            <a:off x="2696017" y="1842012"/>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4" name="Left Brace 73">
            <a:extLst>
              <a:ext uri="{FF2B5EF4-FFF2-40B4-BE49-F238E27FC236}">
                <a16:creationId xmlns:a16="http://schemas.microsoft.com/office/drawing/2014/main" id="{DD2AB93D-4F9B-DE27-6D78-29466276F810}"/>
              </a:ext>
            </a:extLst>
          </p:cNvPr>
          <p:cNvSpPr/>
          <p:nvPr/>
        </p:nvSpPr>
        <p:spPr>
          <a:xfrm>
            <a:off x="842061" y="4029801"/>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5" name="Left Brace 74">
            <a:extLst>
              <a:ext uri="{FF2B5EF4-FFF2-40B4-BE49-F238E27FC236}">
                <a16:creationId xmlns:a16="http://schemas.microsoft.com/office/drawing/2014/main" id="{A2C7B391-81C6-574B-AF74-81B84A7ED736}"/>
              </a:ext>
            </a:extLst>
          </p:cNvPr>
          <p:cNvSpPr/>
          <p:nvPr/>
        </p:nvSpPr>
        <p:spPr>
          <a:xfrm>
            <a:off x="5529828" y="1623203"/>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6" name="Left Brace 75">
            <a:extLst>
              <a:ext uri="{FF2B5EF4-FFF2-40B4-BE49-F238E27FC236}">
                <a16:creationId xmlns:a16="http://schemas.microsoft.com/office/drawing/2014/main" id="{257E07E3-6DCB-CA31-53F9-4421AEF98806}"/>
              </a:ext>
            </a:extLst>
          </p:cNvPr>
          <p:cNvSpPr/>
          <p:nvPr/>
        </p:nvSpPr>
        <p:spPr>
          <a:xfrm>
            <a:off x="5651540" y="4784362"/>
            <a:ext cx="116655" cy="310859"/>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7" name="Left Brace 76">
            <a:extLst>
              <a:ext uri="{FF2B5EF4-FFF2-40B4-BE49-F238E27FC236}">
                <a16:creationId xmlns:a16="http://schemas.microsoft.com/office/drawing/2014/main" id="{668AF2CE-6DA5-347E-EEB7-C5893E7086C5}"/>
              </a:ext>
            </a:extLst>
          </p:cNvPr>
          <p:cNvSpPr/>
          <p:nvPr/>
        </p:nvSpPr>
        <p:spPr>
          <a:xfrm>
            <a:off x="3125199" y="4759378"/>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80" name="Left Brace 79">
            <a:extLst>
              <a:ext uri="{FF2B5EF4-FFF2-40B4-BE49-F238E27FC236}">
                <a16:creationId xmlns:a16="http://schemas.microsoft.com/office/drawing/2014/main" id="{AE815600-AF20-7B7F-5BA4-83DDABD631CD}"/>
              </a:ext>
            </a:extLst>
          </p:cNvPr>
          <p:cNvSpPr/>
          <p:nvPr/>
        </p:nvSpPr>
        <p:spPr>
          <a:xfrm>
            <a:off x="875975" y="4759378"/>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81" name="Left Brace 80">
            <a:extLst>
              <a:ext uri="{FF2B5EF4-FFF2-40B4-BE49-F238E27FC236}">
                <a16:creationId xmlns:a16="http://schemas.microsoft.com/office/drawing/2014/main" id="{D4212956-1B2E-E346-C594-C348BE5C658C}"/>
              </a:ext>
            </a:extLst>
          </p:cNvPr>
          <p:cNvSpPr/>
          <p:nvPr/>
        </p:nvSpPr>
        <p:spPr>
          <a:xfrm>
            <a:off x="5553238" y="2174138"/>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82" name="Left Brace 81">
            <a:extLst>
              <a:ext uri="{FF2B5EF4-FFF2-40B4-BE49-F238E27FC236}">
                <a16:creationId xmlns:a16="http://schemas.microsoft.com/office/drawing/2014/main" id="{A4C2A324-8708-AC91-DBAA-ED6578FE1D4A}"/>
              </a:ext>
            </a:extLst>
          </p:cNvPr>
          <p:cNvSpPr/>
          <p:nvPr/>
        </p:nvSpPr>
        <p:spPr>
          <a:xfrm>
            <a:off x="2713052" y="2414442"/>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83" name="Straight Connector 82">
            <a:extLst>
              <a:ext uri="{FF2B5EF4-FFF2-40B4-BE49-F238E27FC236}">
                <a16:creationId xmlns:a16="http://schemas.microsoft.com/office/drawing/2014/main" id="{D3183CA1-B7B9-5CC7-4442-49A30611630E}"/>
              </a:ext>
            </a:extLst>
          </p:cNvPr>
          <p:cNvCxnSpPr>
            <a:cxnSpLocks/>
          </p:cNvCxnSpPr>
          <p:nvPr/>
        </p:nvCxnSpPr>
        <p:spPr>
          <a:xfrm>
            <a:off x="5651540" y="751055"/>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4" name="Straight Connector 83">
            <a:extLst>
              <a:ext uri="{FF2B5EF4-FFF2-40B4-BE49-F238E27FC236}">
                <a16:creationId xmlns:a16="http://schemas.microsoft.com/office/drawing/2014/main" id="{A974E2B1-6619-01B7-92A5-C6A63FC90749}"/>
              </a:ext>
            </a:extLst>
          </p:cNvPr>
          <p:cNvCxnSpPr>
            <a:cxnSpLocks/>
          </p:cNvCxnSpPr>
          <p:nvPr/>
        </p:nvCxnSpPr>
        <p:spPr>
          <a:xfrm>
            <a:off x="2779430" y="509845"/>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5" name="Straight Connector 84">
            <a:extLst>
              <a:ext uri="{FF2B5EF4-FFF2-40B4-BE49-F238E27FC236}">
                <a16:creationId xmlns:a16="http://schemas.microsoft.com/office/drawing/2014/main" id="{7B5EBD5D-5C00-4D12-51ED-CE9BF3F4E046}"/>
              </a:ext>
            </a:extLst>
          </p:cNvPr>
          <p:cNvCxnSpPr>
            <a:cxnSpLocks/>
          </p:cNvCxnSpPr>
          <p:nvPr/>
        </p:nvCxnSpPr>
        <p:spPr>
          <a:xfrm>
            <a:off x="154084" y="509845"/>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6" name="Straight Connector 85">
            <a:extLst>
              <a:ext uri="{FF2B5EF4-FFF2-40B4-BE49-F238E27FC236}">
                <a16:creationId xmlns:a16="http://schemas.microsoft.com/office/drawing/2014/main" id="{8F4FD01A-7DF2-C203-1F19-8761F4A5F76B}"/>
              </a:ext>
            </a:extLst>
          </p:cNvPr>
          <p:cNvCxnSpPr>
            <a:cxnSpLocks/>
          </p:cNvCxnSpPr>
          <p:nvPr/>
        </p:nvCxnSpPr>
        <p:spPr>
          <a:xfrm>
            <a:off x="875975" y="3148198"/>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7" name="Straight Connector 86">
            <a:extLst>
              <a:ext uri="{FF2B5EF4-FFF2-40B4-BE49-F238E27FC236}">
                <a16:creationId xmlns:a16="http://schemas.microsoft.com/office/drawing/2014/main" id="{651ECA27-14EE-02FA-E52B-EADC0CF4DD4E}"/>
              </a:ext>
            </a:extLst>
          </p:cNvPr>
          <p:cNvCxnSpPr>
            <a:cxnSpLocks/>
          </p:cNvCxnSpPr>
          <p:nvPr/>
        </p:nvCxnSpPr>
        <p:spPr>
          <a:xfrm>
            <a:off x="3215466" y="2912475"/>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8" name="Straight Connector 87">
            <a:extLst>
              <a:ext uri="{FF2B5EF4-FFF2-40B4-BE49-F238E27FC236}">
                <a16:creationId xmlns:a16="http://schemas.microsoft.com/office/drawing/2014/main" id="{688D74B7-6C7A-5AD5-A72E-D6E96DA62269}"/>
              </a:ext>
            </a:extLst>
          </p:cNvPr>
          <p:cNvCxnSpPr>
            <a:cxnSpLocks/>
          </p:cNvCxnSpPr>
          <p:nvPr/>
        </p:nvCxnSpPr>
        <p:spPr>
          <a:xfrm>
            <a:off x="5695951" y="2979593"/>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89467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EF88214C-A3A4-210B-2D51-304B2DC24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1077" y="305470"/>
            <a:ext cx="3811880" cy="3568804"/>
          </a:xfrm>
          <a:prstGeom prst="rect">
            <a:avLst/>
          </a:prstGeom>
        </p:spPr>
      </p:pic>
      <p:pic>
        <p:nvPicPr>
          <p:cNvPr id="5" name="Picture 4" descr="Text&#10;&#10;Description automatically generated">
            <a:extLst>
              <a:ext uri="{FF2B5EF4-FFF2-40B4-BE49-F238E27FC236}">
                <a16:creationId xmlns:a16="http://schemas.microsoft.com/office/drawing/2014/main" id="{14219666-E6CA-8969-F43B-61FFA97E09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58" y="305471"/>
            <a:ext cx="3451877" cy="3568803"/>
          </a:xfrm>
          <a:prstGeom prst="rect">
            <a:avLst/>
          </a:prstGeom>
        </p:spPr>
      </p:pic>
      <p:cxnSp>
        <p:nvCxnSpPr>
          <p:cNvPr id="6" name="Straight Connector 5">
            <a:extLst>
              <a:ext uri="{FF2B5EF4-FFF2-40B4-BE49-F238E27FC236}">
                <a16:creationId xmlns:a16="http://schemas.microsoft.com/office/drawing/2014/main" id="{427F1E7F-7879-4837-5F80-2E3355FF3D63}"/>
              </a:ext>
            </a:extLst>
          </p:cNvPr>
          <p:cNvCxnSpPr>
            <a:cxnSpLocks/>
          </p:cNvCxnSpPr>
          <p:nvPr/>
        </p:nvCxnSpPr>
        <p:spPr>
          <a:xfrm>
            <a:off x="98048" y="1958986"/>
            <a:ext cx="1193998"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E7A4D050-0FF5-70B6-3CD9-DA777469DAF6}"/>
              </a:ext>
            </a:extLst>
          </p:cNvPr>
          <p:cNvCxnSpPr>
            <a:cxnSpLocks/>
          </p:cNvCxnSpPr>
          <p:nvPr/>
        </p:nvCxnSpPr>
        <p:spPr>
          <a:xfrm>
            <a:off x="3457367" y="1499324"/>
            <a:ext cx="1193998"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8" name="Left Brace 7">
            <a:extLst>
              <a:ext uri="{FF2B5EF4-FFF2-40B4-BE49-F238E27FC236}">
                <a16:creationId xmlns:a16="http://schemas.microsoft.com/office/drawing/2014/main" id="{26B94C07-0CD3-72BC-3C35-B2EE95849D0E}"/>
              </a:ext>
            </a:extLst>
          </p:cNvPr>
          <p:cNvSpPr/>
          <p:nvPr/>
        </p:nvSpPr>
        <p:spPr>
          <a:xfrm>
            <a:off x="34754" y="3267097"/>
            <a:ext cx="112253" cy="547808"/>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1" name="Left Brace 10">
            <a:extLst>
              <a:ext uri="{FF2B5EF4-FFF2-40B4-BE49-F238E27FC236}">
                <a16:creationId xmlns:a16="http://schemas.microsoft.com/office/drawing/2014/main" id="{BF8C7C50-BBEF-B123-F84D-D9B1D4316AB1}"/>
              </a:ext>
            </a:extLst>
          </p:cNvPr>
          <p:cNvSpPr/>
          <p:nvPr/>
        </p:nvSpPr>
        <p:spPr>
          <a:xfrm>
            <a:off x="3411076" y="2867361"/>
            <a:ext cx="107703" cy="947537"/>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3" name="Straight Connector 12">
            <a:extLst>
              <a:ext uri="{FF2B5EF4-FFF2-40B4-BE49-F238E27FC236}">
                <a16:creationId xmlns:a16="http://schemas.microsoft.com/office/drawing/2014/main" id="{2DEDD261-09D9-0C7D-4B90-277C818EA506}"/>
              </a:ext>
            </a:extLst>
          </p:cNvPr>
          <p:cNvCxnSpPr>
            <a:cxnSpLocks/>
          </p:cNvCxnSpPr>
          <p:nvPr/>
        </p:nvCxnSpPr>
        <p:spPr>
          <a:xfrm>
            <a:off x="317123" y="653196"/>
            <a:ext cx="1193998"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7DB0AAFF-FEE2-05D1-9D10-467FBC9A1F13}"/>
              </a:ext>
            </a:extLst>
          </p:cNvPr>
          <p:cNvCxnSpPr>
            <a:cxnSpLocks/>
          </p:cNvCxnSpPr>
          <p:nvPr/>
        </p:nvCxnSpPr>
        <p:spPr>
          <a:xfrm>
            <a:off x="3814555" y="665886"/>
            <a:ext cx="1193998"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6" name="Left Brace 15">
            <a:extLst>
              <a:ext uri="{FF2B5EF4-FFF2-40B4-BE49-F238E27FC236}">
                <a16:creationId xmlns:a16="http://schemas.microsoft.com/office/drawing/2014/main" id="{FEE1F5B5-6751-053E-CA97-DAB035E550BA}"/>
              </a:ext>
            </a:extLst>
          </p:cNvPr>
          <p:cNvSpPr/>
          <p:nvPr/>
        </p:nvSpPr>
        <p:spPr>
          <a:xfrm>
            <a:off x="51758" y="1418047"/>
            <a:ext cx="112253" cy="2730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7" name="Left Brace 16">
            <a:extLst>
              <a:ext uri="{FF2B5EF4-FFF2-40B4-BE49-F238E27FC236}">
                <a16:creationId xmlns:a16="http://schemas.microsoft.com/office/drawing/2014/main" id="{6408878B-3CF8-6387-D824-C1172B9EDB78}"/>
              </a:ext>
            </a:extLst>
          </p:cNvPr>
          <p:cNvSpPr/>
          <p:nvPr/>
        </p:nvSpPr>
        <p:spPr>
          <a:xfrm>
            <a:off x="3411076" y="729815"/>
            <a:ext cx="107703" cy="47234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8" name="Left Brace 17">
            <a:extLst>
              <a:ext uri="{FF2B5EF4-FFF2-40B4-BE49-F238E27FC236}">
                <a16:creationId xmlns:a16="http://schemas.microsoft.com/office/drawing/2014/main" id="{0D4484A4-F6FD-8694-018C-C022E190D4F0}"/>
              </a:ext>
            </a:extLst>
          </p:cNvPr>
          <p:cNvSpPr/>
          <p:nvPr/>
        </p:nvSpPr>
        <p:spPr>
          <a:xfrm>
            <a:off x="164011" y="2250130"/>
            <a:ext cx="107703" cy="398643"/>
          </a:xfrm>
          <a:prstGeom prst="leftBrace">
            <a:avLst/>
          </a:prstGeom>
          <a:ln w="19050">
            <a:solidFill>
              <a:srgbClr val="D09D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9" name="Left Brace 18">
            <a:extLst>
              <a:ext uri="{FF2B5EF4-FFF2-40B4-BE49-F238E27FC236}">
                <a16:creationId xmlns:a16="http://schemas.microsoft.com/office/drawing/2014/main" id="{A57EFEF9-A7E3-EA97-7C89-D08C0F381657}"/>
              </a:ext>
            </a:extLst>
          </p:cNvPr>
          <p:cNvSpPr/>
          <p:nvPr/>
        </p:nvSpPr>
        <p:spPr>
          <a:xfrm>
            <a:off x="3518779" y="1842391"/>
            <a:ext cx="107703" cy="472348"/>
          </a:xfrm>
          <a:prstGeom prst="leftBrace">
            <a:avLst/>
          </a:prstGeom>
          <a:ln w="19050">
            <a:solidFill>
              <a:srgbClr val="D09D3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0" name="TextBox 19">
            <a:extLst>
              <a:ext uri="{FF2B5EF4-FFF2-40B4-BE49-F238E27FC236}">
                <a16:creationId xmlns:a16="http://schemas.microsoft.com/office/drawing/2014/main" id="{4D86C448-99BE-341F-44BD-8D8D943C4501}"/>
              </a:ext>
            </a:extLst>
          </p:cNvPr>
          <p:cNvSpPr txBox="1"/>
          <p:nvPr/>
        </p:nvSpPr>
        <p:spPr>
          <a:xfrm>
            <a:off x="2593293" y="604603"/>
            <a:ext cx="351378" cy="369332"/>
          </a:xfrm>
          <a:prstGeom prst="rect">
            <a:avLst/>
          </a:prstGeom>
          <a:noFill/>
        </p:spPr>
        <p:txBody>
          <a:bodyPr wrap="none" rtlCol="0">
            <a:spAutoFit/>
          </a:bodyPr>
          <a:lstStyle/>
          <a:p>
            <a:r>
              <a:rPr lang="en-US">
                <a:solidFill>
                  <a:schemeClr val="bg1"/>
                </a:solidFill>
              </a:rPr>
              <a:t>D</a:t>
            </a:r>
          </a:p>
        </p:txBody>
      </p:sp>
      <p:sp>
        <p:nvSpPr>
          <p:cNvPr id="21" name="TextBox 20">
            <a:extLst>
              <a:ext uri="{FF2B5EF4-FFF2-40B4-BE49-F238E27FC236}">
                <a16:creationId xmlns:a16="http://schemas.microsoft.com/office/drawing/2014/main" id="{6635C5E2-7922-8E73-91FC-A90699BC1621}"/>
              </a:ext>
            </a:extLst>
          </p:cNvPr>
          <p:cNvSpPr txBox="1"/>
          <p:nvPr/>
        </p:nvSpPr>
        <p:spPr>
          <a:xfrm>
            <a:off x="5896126" y="604603"/>
            <a:ext cx="351378" cy="369332"/>
          </a:xfrm>
          <a:prstGeom prst="rect">
            <a:avLst/>
          </a:prstGeom>
          <a:noFill/>
        </p:spPr>
        <p:txBody>
          <a:bodyPr wrap="none" rtlCol="0">
            <a:spAutoFit/>
          </a:bodyPr>
          <a:lstStyle/>
          <a:p>
            <a:r>
              <a:rPr lang="en-US">
                <a:solidFill>
                  <a:schemeClr val="bg1"/>
                </a:solidFill>
              </a:rPr>
              <a:t>R</a:t>
            </a:r>
          </a:p>
        </p:txBody>
      </p:sp>
    </p:spTree>
    <p:extLst>
      <p:ext uri="{BB962C8B-B14F-4D97-AF65-F5344CB8AC3E}">
        <p14:creationId xmlns:p14="http://schemas.microsoft.com/office/powerpoint/2010/main" val="39899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ABCB5F9E-D3FB-39E2-4B5F-5D4898014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926" y="634565"/>
            <a:ext cx="3629025" cy="2374783"/>
          </a:xfrm>
          <a:prstGeom prst="rect">
            <a:avLst/>
          </a:prstGeom>
        </p:spPr>
      </p:pic>
      <p:pic>
        <p:nvPicPr>
          <p:cNvPr id="5" name="Picture 4" descr="Text&#10;&#10;Description automatically generated">
            <a:extLst>
              <a:ext uri="{FF2B5EF4-FFF2-40B4-BE49-F238E27FC236}">
                <a16:creationId xmlns:a16="http://schemas.microsoft.com/office/drawing/2014/main" id="{A51E2649-1F18-2C0E-1E1D-AC40D521C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30" y="208025"/>
            <a:ext cx="2740030" cy="3123324"/>
          </a:xfrm>
          <a:prstGeom prst="rect">
            <a:avLst/>
          </a:prstGeom>
        </p:spPr>
      </p:pic>
      <p:sp>
        <p:nvSpPr>
          <p:cNvPr id="7" name="Left Brace 6">
            <a:extLst>
              <a:ext uri="{FF2B5EF4-FFF2-40B4-BE49-F238E27FC236}">
                <a16:creationId xmlns:a16="http://schemas.microsoft.com/office/drawing/2014/main" id="{BF9A4BFB-9472-7885-4617-E54A5A589C5D}"/>
              </a:ext>
            </a:extLst>
          </p:cNvPr>
          <p:cNvSpPr/>
          <p:nvPr/>
        </p:nvSpPr>
        <p:spPr>
          <a:xfrm>
            <a:off x="58077" y="298588"/>
            <a:ext cx="112253" cy="273083"/>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8" name="Left Brace 7">
            <a:extLst>
              <a:ext uri="{FF2B5EF4-FFF2-40B4-BE49-F238E27FC236}">
                <a16:creationId xmlns:a16="http://schemas.microsoft.com/office/drawing/2014/main" id="{FE0027E3-5378-597F-919F-EC9854CFFE74}"/>
              </a:ext>
            </a:extLst>
          </p:cNvPr>
          <p:cNvSpPr/>
          <p:nvPr/>
        </p:nvSpPr>
        <p:spPr>
          <a:xfrm>
            <a:off x="2931791" y="634565"/>
            <a:ext cx="107703" cy="47234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9" name="Straight Connector 8">
            <a:extLst>
              <a:ext uri="{FF2B5EF4-FFF2-40B4-BE49-F238E27FC236}">
                <a16:creationId xmlns:a16="http://schemas.microsoft.com/office/drawing/2014/main" id="{79ABA240-F96D-877E-1FB6-4664783C4C4F}"/>
              </a:ext>
            </a:extLst>
          </p:cNvPr>
          <p:cNvCxnSpPr>
            <a:cxnSpLocks/>
          </p:cNvCxnSpPr>
          <p:nvPr/>
        </p:nvCxnSpPr>
        <p:spPr>
          <a:xfrm>
            <a:off x="255841" y="762733"/>
            <a:ext cx="1193998"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4C82F35A-5BD1-BFF0-0E3C-1B20D6B14736}"/>
              </a:ext>
            </a:extLst>
          </p:cNvPr>
          <p:cNvCxnSpPr>
            <a:cxnSpLocks/>
          </p:cNvCxnSpPr>
          <p:nvPr/>
        </p:nvCxnSpPr>
        <p:spPr>
          <a:xfrm>
            <a:off x="3134226" y="1608860"/>
            <a:ext cx="1193998"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A2FE5747-7712-946B-9AE0-B7D25A4440C1}"/>
              </a:ext>
            </a:extLst>
          </p:cNvPr>
          <p:cNvCxnSpPr>
            <a:cxnSpLocks/>
          </p:cNvCxnSpPr>
          <p:nvPr/>
        </p:nvCxnSpPr>
        <p:spPr>
          <a:xfrm>
            <a:off x="255841" y="886555"/>
            <a:ext cx="1193998"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E9C1036A-DC7F-EF94-2D27-860D19A6F67B}"/>
              </a:ext>
            </a:extLst>
          </p:cNvPr>
          <p:cNvCxnSpPr>
            <a:cxnSpLocks/>
          </p:cNvCxnSpPr>
          <p:nvPr/>
        </p:nvCxnSpPr>
        <p:spPr>
          <a:xfrm>
            <a:off x="3134226" y="1732682"/>
            <a:ext cx="1193998"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13" name="Left Brace 12">
            <a:extLst>
              <a:ext uri="{FF2B5EF4-FFF2-40B4-BE49-F238E27FC236}">
                <a16:creationId xmlns:a16="http://schemas.microsoft.com/office/drawing/2014/main" id="{32FC37B3-21AF-B860-8506-79C2B3EDE1EB}"/>
              </a:ext>
            </a:extLst>
          </p:cNvPr>
          <p:cNvSpPr/>
          <p:nvPr/>
        </p:nvSpPr>
        <p:spPr>
          <a:xfrm>
            <a:off x="2931791" y="1821956"/>
            <a:ext cx="107703" cy="472348"/>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4" name="Left Brace 13">
            <a:extLst>
              <a:ext uri="{FF2B5EF4-FFF2-40B4-BE49-F238E27FC236}">
                <a16:creationId xmlns:a16="http://schemas.microsoft.com/office/drawing/2014/main" id="{476E5126-9AEC-BBE7-D701-3F5EEBFD5A2F}"/>
              </a:ext>
            </a:extLst>
          </p:cNvPr>
          <p:cNvSpPr/>
          <p:nvPr/>
        </p:nvSpPr>
        <p:spPr>
          <a:xfrm>
            <a:off x="42329" y="1000857"/>
            <a:ext cx="112253" cy="1407749"/>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5" name="Left Brace 14">
            <a:extLst>
              <a:ext uri="{FF2B5EF4-FFF2-40B4-BE49-F238E27FC236}">
                <a16:creationId xmlns:a16="http://schemas.microsoft.com/office/drawing/2014/main" id="{D6056139-9F19-B168-454A-201D9A28EC66}"/>
              </a:ext>
            </a:extLst>
          </p:cNvPr>
          <p:cNvSpPr/>
          <p:nvPr/>
        </p:nvSpPr>
        <p:spPr>
          <a:xfrm>
            <a:off x="58077" y="2897533"/>
            <a:ext cx="112253" cy="273083"/>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6" name="Left Brace 15">
            <a:extLst>
              <a:ext uri="{FF2B5EF4-FFF2-40B4-BE49-F238E27FC236}">
                <a16:creationId xmlns:a16="http://schemas.microsoft.com/office/drawing/2014/main" id="{73DD2D45-6965-45A8-B9A0-ACF0FA3596AA}"/>
              </a:ext>
            </a:extLst>
          </p:cNvPr>
          <p:cNvSpPr/>
          <p:nvPr/>
        </p:nvSpPr>
        <p:spPr>
          <a:xfrm>
            <a:off x="2931791" y="2471500"/>
            <a:ext cx="107703" cy="472348"/>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8" name="TextBox 17">
            <a:extLst>
              <a:ext uri="{FF2B5EF4-FFF2-40B4-BE49-F238E27FC236}">
                <a16:creationId xmlns:a16="http://schemas.microsoft.com/office/drawing/2014/main" id="{1078CA64-BD54-7E75-2E4B-49E755DEBED2}"/>
              </a:ext>
            </a:extLst>
          </p:cNvPr>
          <p:cNvSpPr txBox="1"/>
          <p:nvPr/>
        </p:nvSpPr>
        <p:spPr>
          <a:xfrm>
            <a:off x="2471110" y="553118"/>
            <a:ext cx="351378" cy="369332"/>
          </a:xfrm>
          <a:prstGeom prst="rect">
            <a:avLst/>
          </a:prstGeom>
          <a:noFill/>
        </p:spPr>
        <p:txBody>
          <a:bodyPr wrap="none" rtlCol="0">
            <a:spAutoFit/>
          </a:bodyPr>
          <a:lstStyle/>
          <a:p>
            <a:r>
              <a:rPr lang="en-US">
                <a:solidFill>
                  <a:schemeClr val="bg1"/>
                </a:solidFill>
              </a:rPr>
              <a:t>D</a:t>
            </a:r>
          </a:p>
        </p:txBody>
      </p:sp>
      <p:sp>
        <p:nvSpPr>
          <p:cNvPr id="19" name="TextBox 18">
            <a:extLst>
              <a:ext uri="{FF2B5EF4-FFF2-40B4-BE49-F238E27FC236}">
                <a16:creationId xmlns:a16="http://schemas.microsoft.com/office/drawing/2014/main" id="{E3B74E77-A68E-EE06-4397-55452E091222}"/>
              </a:ext>
            </a:extLst>
          </p:cNvPr>
          <p:cNvSpPr txBox="1"/>
          <p:nvPr/>
        </p:nvSpPr>
        <p:spPr>
          <a:xfrm>
            <a:off x="6338573" y="553118"/>
            <a:ext cx="351378" cy="369332"/>
          </a:xfrm>
          <a:prstGeom prst="rect">
            <a:avLst/>
          </a:prstGeom>
          <a:noFill/>
        </p:spPr>
        <p:txBody>
          <a:bodyPr wrap="none" rtlCol="0">
            <a:spAutoFit/>
          </a:bodyPr>
          <a:lstStyle/>
          <a:p>
            <a:r>
              <a:rPr lang="en-US">
                <a:solidFill>
                  <a:schemeClr val="bg1"/>
                </a:solidFill>
              </a:rPr>
              <a:t>R</a:t>
            </a:r>
          </a:p>
        </p:txBody>
      </p:sp>
    </p:spTree>
    <p:extLst>
      <p:ext uri="{BB962C8B-B14F-4D97-AF65-F5344CB8AC3E}">
        <p14:creationId xmlns:p14="http://schemas.microsoft.com/office/powerpoint/2010/main" val="4070468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Vital Sign</a:t>
            </a:r>
          </a:p>
        </p:txBody>
      </p:sp>
    </p:spTree>
    <p:extLst>
      <p:ext uri="{BB962C8B-B14F-4D97-AF65-F5344CB8AC3E}">
        <p14:creationId xmlns:p14="http://schemas.microsoft.com/office/powerpoint/2010/main" val="15987328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ED8A7DBA-7A83-5B68-4F05-803A6036F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090" y="1201354"/>
            <a:ext cx="3746910" cy="2256204"/>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65EB4CBC-EFC9-E899-D764-0C8B5B218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2101"/>
            <a:ext cx="5327082" cy="4079297"/>
          </a:xfrm>
          <a:prstGeom prst="rect">
            <a:avLst/>
          </a:prstGeom>
        </p:spPr>
      </p:pic>
      <p:sp>
        <p:nvSpPr>
          <p:cNvPr id="7" name="TextBox 6">
            <a:extLst>
              <a:ext uri="{FF2B5EF4-FFF2-40B4-BE49-F238E27FC236}">
                <a16:creationId xmlns:a16="http://schemas.microsoft.com/office/drawing/2014/main" id="{6414033D-1749-BD9A-6326-9B598A5D1F03}"/>
              </a:ext>
            </a:extLst>
          </p:cNvPr>
          <p:cNvSpPr txBox="1"/>
          <p:nvPr/>
        </p:nvSpPr>
        <p:spPr>
          <a:xfrm>
            <a:off x="224853" y="162769"/>
            <a:ext cx="2681183" cy="369332"/>
          </a:xfrm>
          <a:prstGeom prst="rect">
            <a:avLst/>
          </a:prstGeom>
          <a:noFill/>
        </p:spPr>
        <p:txBody>
          <a:bodyPr wrap="none" rtlCol="0">
            <a:spAutoFit/>
          </a:bodyPr>
          <a:lstStyle/>
          <a:p>
            <a:r>
              <a:rPr lang="en-US" b="1"/>
              <a:t>Source Vital sign entry</a:t>
            </a:r>
          </a:p>
        </p:txBody>
      </p:sp>
    </p:spTree>
    <p:extLst>
      <p:ext uri="{BB962C8B-B14F-4D97-AF65-F5344CB8AC3E}">
        <p14:creationId xmlns:p14="http://schemas.microsoft.com/office/powerpoint/2010/main" val="3300012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8CEFFB-EED2-62B6-1E90-695736B317E8}"/>
              </a:ext>
            </a:extLst>
          </p:cNvPr>
          <p:cNvSpPr>
            <a:spLocks noGrp="1"/>
          </p:cNvSpPr>
          <p:nvPr>
            <p:ph type="body" sz="quarter" idx="31"/>
          </p:nvPr>
        </p:nvSpPr>
        <p:spPr/>
        <p:txBody>
          <a:bodyPr/>
          <a:lstStyle/>
          <a:p>
            <a:endParaRPr lang="en-US"/>
          </a:p>
        </p:txBody>
      </p:sp>
      <p:sp>
        <p:nvSpPr>
          <p:cNvPr id="3" name="Text Placeholder 2">
            <a:extLst>
              <a:ext uri="{FF2B5EF4-FFF2-40B4-BE49-F238E27FC236}">
                <a16:creationId xmlns:a16="http://schemas.microsoft.com/office/drawing/2014/main" id="{D26DA738-20CC-C746-6B4B-5076C3C83BC0}"/>
              </a:ext>
            </a:extLst>
          </p:cNvPr>
          <p:cNvSpPr>
            <a:spLocks noGrp="1"/>
          </p:cNvSpPr>
          <p:nvPr>
            <p:ph type="body" sz="quarter" idx="34"/>
          </p:nvPr>
        </p:nvSpPr>
        <p:spPr/>
        <p:txBody>
          <a:bodyPr/>
          <a:lstStyle/>
          <a:p>
            <a:endParaRPr lang="en-US"/>
          </a:p>
        </p:txBody>
      </p:sp>
      <p:pic>
        <p:nvPicPr>
          <p:cNvPr id="5" name="Picture 4" descr="A screenshot of a computer program&#10;&#10;Description automatically generated">
            <a:extLst>
              <a:ext uri="{FF2B5EF4-FFF2-40B4-BE49-F238E27FC236}">
                <a16:creationId xmlns:a16="http://schemas.microsoft.com/office/drawing/2014/main" id="{E2BA22AD-7CFF-D8D5-8449-49F0C1D8A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36" y="208015"/>
            <a:ext cx="2931364" cy="4016750"/>
          </a:xfrm>
          <a:prstGeom prst="rect">
            <a:avLst/>
          </a:prstGeom>
        </p:spPr>
      </p:pic>
      <p:pic>
        <p:nvPicPr>
          <p:cNvPr id="9" name="Picture 8" descr="A screen shot of a computer code&#10;&#10;Description automatically generated">
            <a:extLst>
              <a:ext uri="{FF2B5EF4-FFF2-40B4-BE49-F238E27FC236}">
                <a16:creationId xmlns:a16="http://schemas.microsoft.com/office/drawing/2014/main" id="{5A829EC1-0195-0146-8617-22A57D763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4696" y="191524"/>
            <a:ext cx="2719612" cy="3910576"/>
          </a:xfrm>
          <a:prstGeom prst="rect">
            <a:avLst/>
          </a:prstGeom>
        </p:spPr>
      </p:pic>
      <p:sp>
        <p:nvSpPr>
          <p:cNvPr id="4" name="TextBox 3">
            <a:extLst>
              <a:ext uri="{FF2B5EF4-FFF2-40B4-BE49-F238E27FC236}">
                <a16:creationId xmlns:a16="http://schemas.microsoft.com/office/drawing/2014/main" id="{B4EEBE04-A6CD-3664-8ED2-6782F81E4D80}"/>
              </a:ext>
            </a:extLst>
          </p:cNvPr>
          <p:cNvSpPr txBox="1"/>
          <p:nvPr/>
        </p:nvSpPr>
        <p:spPr>
          <a:xfrm>
            <a:off x="1617926" y="4804946"/>
            <a:ext cx="5118709" cy="338554"/>
          </a:xfrm>
          <a:prstGeom prst="rect">
            <a:avLst/>
          </a:prstGeom>
          <a:noFill/>
        </p:spPr>
        <p:txBody>
          <a:bodyPr wrap="none" rtlCol="0">
            <a:spAutoFit/>
          </a:bodyPr>
          <a:lstStyle/>
          <a:p>
            <a:r>
              <a:rPr lang="en-US" sz="1600" dirty="0"/>
              <a:t>Consensus JSONs: observation and </a:t>
            </a:r>
            <a:r>
              <a:rPr lang="en-US" sz="1600" dirty="0" err="1"/>
              <a:t>DiagnosticReport</a:t>
            </a:r>
            <a:endParaRPr lang="en-US" sz="1600" dirty="0"/>
          </a:p>
        </p:txBody>
      </p:sp>
    </p:spTree>
    <p:extLst>
      <p:ext uri="{BB962C8B-B14F-4D97-AF65-F5344CB8AC3E}">
        <p14:creationId xmlns:p14="http://schemas.microsoft.com/office/powerpoint/2010/main" val="1614158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FA1CE709-5F8E-19FF-35A9-DEA348375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3" y="2524143"/>
            <a:ext cx="2982107" cy="2356170"/>
          </a:xfrm>
          <a:prstGeom prst="rect">
            <a:avLst/>
          </a:prstGeom>
        </p:spPr>
      </p:pic>
      <p:pic>
        <p:nvPicPr>
          <p:cNvPr id="9" name="Picture 8" descr="Text&#10;&#10;Description automatically generated">
            <a:extLst>
              <a:ext uri="{FF2B5EF4-FFF2-40B4-BE49-F238E27FC236}">
                <a16:creationId xmlns:a16="http://schemas.microsoft.com/office/drawing/2014/main" id="{D9D71EA5-1C3F-BDAE-6DB6-26514DD004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9918" y="124471"/>
            <a:ext cx="3059347" cy="2356170"/>
          </a:xfrm>
          <a:prstGeom prst="rect">
            <a:avLst/>
          </a:prstGeom>
        </p:spPr>
      </p:pic>
      <p:pic>
        <p:nvPicPr>
          <p:cNvPr id="11" name="Picture 10" descr="Text&#10;&#10;Description automatically generated">
            <a:extLst>
              <a:ext uri="{FF2B5EF4-FFF2-40B4-BE49-F238E27FC236}">
                <a16:creationId xmlns:a16="http://schemas.microsoft.com/office/drawing/2014/main" id="{A079C8C3-ECD9-3D5E-91F3-CD4800B042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3" y="124471"/>
            <a:ext cx="3338865" cy="2356170"/>
          </a:xfrm>
          <a:prstGeom prst="rect">
            <a:avLst/>
          </a:prstGeom>
        </p:spPr>
      </p:pic>
      <p:pic>
        <p:nvPicPr>
          <p:cNvPr id="7" name="Picture 6" descr="Text&#10;&#10;Description automatically generated">
            <a:extLst>
              <a:ext uri="{FF2B5EF4-FFF2-40B4-BE49-F238E27FC236}">
                <a16:creationId xmlns:a16="http://schemas.microsoft.com/office/drawing/2014/main" id="{40F33137-8E56-80EE-223D-2843E87A3A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4084" y="293030"/>
            <a:ext cx="3397538" cy="1797670"/>
          </a:xfrm>
          <a:prstGeom prst="rect">
            <a:avLst/>
          </a:prstGeom>
        </p:spPr>
      </p:pic>
      <p:pic>
        <p:nvPicPr>
          <p:cNvPr id="3" name="Picture 2" descr="Text&#10;&#10;Description automatically generated">
            <a:extLst>
              <a:ext uri="{FF2B5EF4-FFF2-40B4-BE49-F238E27FC236}">
                <a16:creationId xmlns:a16="http://schemas.microsoft.com/office/drawing/2014/main" id="{1DEC32DD-111C-8B54-D0CC-6FE695CE7D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3331" y="2649200"/>
            <a:ext cx="3385903" cy="1989654"/>
          </a:xfrm>
          <a:prstGeom prst="rect">
            <a:avLst/>
          </a:prstGeom>
        </p:spPr>
      </p:pic>
      <p:sp>
        <p:nvSpPr>
          <p:cNvPr id="12" name="TextBox 11">
            <a:extLst>
              <a:ext uri="{FF2B5EF4-FFF2-40B4-BE49-F238E27FC236}">
                <a16:creationId xmlns:a16="http://schemas.microsoft.com/office/drawing/2014/main" id="{B1E0DE3F-2DEC-0067-FA80-BEDE6D37C32B}"/>
              </a:ext>
            </a:extLst>
          </p:cNvPr>
          <p:cNvSpPr txBox="1"/>
          <p:nvPr/>
        </p:nvSpPr>
        <p:spPr>
          <a:xfrm>
            <a:off x="2646200" y="157371"/>
            <a:ext cx="351378" cy="369332"/>
          </a:xfrm>
          <a:prstGeom prst="rect">
            <a:avLst/>
          </a:prstGeom>
          <a:noFill/>
        </p:spPr>
        <p:txBody>
          <a:bodyPr wrap="none" rtlCol="0">
            <a:spAutoFit/>
          </a:bodyPr>
          <a:lstStyle/>
          <a:p>
            <a:r>
              <a:rPr lang="en-US">
                <a:solidFill>
                  <a:schemeClr val="bg1"/>
                </a:solidFill>
              </a:rPr>
              <a:t>C</a:t>
            </a:r>
          </a:p>
        </p:txBody>
      </p:sp>
      <p:sp>
        <p:nvSpPr>
          <p:cNvPr id="13" name="TextBox 12">
            <a:extLst>
              <a:ext uri="{FF2B5EF4-FFF2-40B4-BE49-F238E27FC236}">
                <a16:creationId xmlns:a16="http://schemas.microsoft.com/office/drawing/2014/main" id="{E371A2A1-1565-7663-89ED-251C05F7750B}"/>
              </a:ext>
            </a:extLst>
          </p:cNvPr>
          <p:cNvSpPr txBox="1"/>
          <p:nvPr/>
        </p:nvSpPr>
        <p:spPr>
          <a:xfrm>
            <a:off x="2151314" y="2605698"/>
            <a:ext cx="377026" cy="369332"/>
          </a:xfrm>
          <a:prstGeom prst="rect">
            <a:avLst/>
          </a:prstGeom>
          <a:noFill/>
        </p:spPr>
        <p:txBody>
          <a:bodyPr wrap="none" rtlCol="0">
            <a:spAutoFit/>
          </a:bodyPr>
          <a:lstStyle/>
          <a:p>
            <a:r>
              <a:rPr lang="en-US">
                <a:solidFill>
                  <a:schemeClr val="bg1"/>
                </a:solidFill>
              </a:rPr>
              <a:t>M</a:t>
            </a:r>
          </a:p>
        </p:txBody>
      </p:sp>
      <p:sp>
        <p:nvSpPr>
          <p:cNvPr id="14" name="TextBox 13">
            <a:extLst>
              <a:ext uri="{FF2B5EF4-FFF2-40B4-BE49-F238E27FC236}">
                <a16:creationId xmlns:a16="http://schemas.microsoft.com/office/drawing/2014/main" id="{C6E6309A-CE24-974F-404E-F5E772F09969}"/>
              </a:ext>
            </a:extLst>
          </p:cNvPr>
          <p:cNvSpPr txBox="1"/>
          <p:nvPr/>
        </p:nvSpPr>
        <p:spPr>
          <a:xfrm>
            <a:off x="5599439" y="157371"/>
            <a:ext cx="351378" cy="369332"/>
          </a:xfrm>
          <a:prstGeom prst="rect">
            <a:avLst/>
          </a:prstGeom>
          <a:noFill/>
        </p:spPr>
        <p:txBody>
          <a:bodyPr wrap="none" rtlCol="0">
            <a:spAutoFit/>
          </a:bodyPr>
          <a:lstStyle/>
          <a:p>
            <a:r>
              <a:rPr lang="en-US">
                <a:solidFill>
                  <a:schemeClr val="bg1"/>
                </a:solidFill>
              </a:rPr>
              <a:t>D</a:t>
            </a:r>
          </a:p>
        </p:txBody>
      </p:sp>
      <p:sp>
        <p:nvSpPr>
          <p:cNvPr id="15" name="TextBox 14">
            <a:extLst>
              <a:ext uri="{FF2B5EF4-FFF2-40B4-BE49-F238E27FC236}">
                <a16:creationId xmlns:a16="http://schemas.microsoft.com/office/drawing/2014/main" id="{09E7394E-13E9-5E4D-47F7-647EB7359360}"/>
              </a:ext>
            </a:extLst>
          </p:cNvPr>
          <p:cNvSpPr txBox="1"/>
          <p:nvPr/>
        </p:nvSpPr>
        <p:spPr>
          <a:xfrm>
            <a:off x="8495198" y="157371"/>
            <a:ext cx="364202" cy="369332"/>
          </a:xfrm>
          <a:prstGeom prst="rect">
            <a:avLst/>
          </a:prstGeom>
          <a:noFill/>
        </p:spPr>
        <p:txBody>
          <a:bodyPr wrap="none" rtlCol="0">
            <a:spAutoFit/>
          </a:bodyPr>
          <a:lstStyle/>
          <a:p>
            <a:r>
              <a:rPr lang="en-US">
                <a:solidFill>
                  <a:schemeClr val="bg1"/>
                </a:solidFill>
              </a:rPr>
              <a:t>G</a:t>
            </a:r>
          </a:p>
        </p:txBody>
      </p:sp>
      <p:sp>
        <p:nvSpPr>
          <p:cNvPr id="16" name="TextBox 15">
            <a:extLst>
              <a:ext uri="{FF2B5EF4-FFF2-40B4-BE49-F238E27FC236}">
                <a16:creationId xmlns:a16="http://schemas.microsoft.com/office/drawing/2014/main" id="{71F6AB75-EBB7-654E-9201-59BBB72EC09F}"/>
              </a:ext>
            </a:extLst>
          </p:cNvPr>
          <p:cNvSpPr txBox="1"/>
          <p:nvPr/>
        </p:nvSpPr>
        <p:spPr>
          <a:xfrm>
            <a:off x="5617021" y="2727220"/>
            <a:ext cx="351378" cy="369332"/>
          </a:xfrm>
          <a:prstGeom prst="rect">
            <a:avLst/>
          </a:prstGeom>
          <a:noFill/>
        </p:spPr>
        <p:txBody>
          <a:bodyPr wrap="none" rtlCol="0">
            <a:spAutoFit/>
          </a:bodyPr>
          <a:lstStyle/>
          <a:p>
            <a:r>
              <a:rPr lang="en-US">
                <a:solidFill>
                  <a:schemeClr val="bg1"/>
                </a:solidFill>
              </a:rPr>
              <a:t>R</a:t>
            </a:r>
          </a:p>
        </p:txBody>
      </p:sp>
      <p:cxnSp>
        <p:nvCxnSpPr>
          <p:cNvPr id="18" name="Straight Connector 17">
            <a:extLst>
              <a:ext uri="{FF2B5EF4-FFF2-40B4-BE49-F238E27FC236}">
                <a16:creationId xmlns:a16="http://schemas.microsoft.com/office/drawing/2014/main" id="{6D867390-5AE8-3EEF-DE41-D6A68A86818D}"/>
              </a:ext>
            </a:extLst>
          </p:cNvPr>
          <p:cNvCxnSpPr>
            <a:cxnSpLocks/>
          </p:cNvCxnSpPr>
          <p:nvPr/>
        </p:nvCxnSpPr>
        <p:spPr>
          <a:xfrm>
            <a:off x="136596" y="3175295"/>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6C9F0FB6-3360-483B-A13D-7AA10C09D5F1}"/>
              </a:ext>
            </a:extLst>
          </p:cNvPr>
          <p:cNvCxnSpPr>
            <a:cxnSpLocks/>
          </p:cNvCxnSpPr>
          <p:nvPr/>
        </p:nvCxnSpPr>
        <p:spPr>
          <a:xfrm>
            <a:off x="2646200" y="2961641"/>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C6AB1ACA-3A11-24A0-8D63-1785BE5D1C87}"/>
              </a:ext>
            </a:extLst>
          </p:cNvPr>
          <p:cNvCxnSpPr>
            <a:cxnSpLocks/>
          </p:cNvCxnSpPr>
          <p:nvPr/>
        </p:nvCxnSpPr>
        <p:spPr>
          <a:xfrm>
            <a:off x="5972789" y="509243"/>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2609C255-07AA-341F-674D-A7E7CDB8F3B7}"/>
              </a:ext>
            </a:extLst>
          </p:cNvPr>
          <p:cNvCxnSpPr>
            <a:cxnSpLocks/>
          </p:cNvCxnSpPr>
          <p:nvPr/>
        </p:nvCxnSpPr>
        <p:spPr>
          <a:xfrm>
            <a:off x="3445457" y="419302"/>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573258AA-9506-7E83-CD3B-98E47D897AE0}"/>
              </a:ext>
            </a:extLst>
          </p:cNvPr>
          <p:cNvCxnSpPr>
            <a:cxnSpLocks/>
          </p:cNvCxnSpPr>
          <p:nvPr/>
        </p:nvCxnSpPr>
        <p:spPr>
          <a:xfrm>
            <a:off x="136596" y="344351"/>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23" name="Left Brace 22">
            <a:extLst>
              <a:ext uri="{FF2B5EF4-FFF2-40B4-BE49-F238E27FC236}">
                <a16:creationId xmlns:a16="http://schemas.microsoft.com/office/drawing/2014/main" id="{44DB907B-FB7F-FE6F-FD7B-4A19CBAC38D1}"/>
              </a:ext>
            </a:extLst>
          </p:cNvPr>
          <p:cNvSpPr/>
          <p:nvPr/>
        </p:nvSpPr>
        <p:spPr>
          <a:xfrm>
            <a:off x="96981" y="791993"/>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4" name="Left Brace 23">
            <a:extLst>
              <a:ext uri="{FF2B5EF4-FFF2-40B4-BE49-F238E27FC236}">
                <a16:creationId xmlns:a16="http://schemas.microsoft.com/office/drawing/2014/main" id="{08AFAE9E-4651-ACBD-CDCE-B4859C239DB6}"/>
              </a:ext>
            </a:extLst>
          </p:cNvPr>
          <p:cNvSpPr/>
          <p:nvPr/>
        </p:nvSpPr>
        <p:spPr>
          <a:xfrm>
            <a:off x="2553966" y="3108340"/>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41A23077-A1B7-76B9-D27D-E05C3EEFF4CF}"/>
              </a:ext>
            </a:extLst>
          </p:cNvPr>
          <p:cNvSpPr/>
          <p:nvPr/>
        </p:nvSpPr>
        <p:spPr>
          <a:xfrm>
            <a:off x="3435846" y="1087838"/>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D81271CC-F393-845F-8455-15DCED7D24AF}"/>
              </a:ext>
            </a:extLst>
          </p:cNvPr>
          <p:cNvSpPr/>
          <p:nvPr/>
        </p:nvSpPr>
        <p:spPr>
          <a:xfrm>
            <a:off x="5849776" y="747696"/>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7" name="Left Brace 26">
            <a:extLst>
              <a:ext uri="{FF2B5EF4-FFF2-40B4-BE49-F238E27FC236}">
                <a16:creationId xmlns:a16="http://schemas.microsoft.com/office/drawing/2014/main" id="{ED1DB137-7156-3B34-24B3-2AD38611BCAF}"/>
              </a:ext>
            </a:extLst>
          </p:cNvPr>
          <p:cNvSpPr/>
          <p:nvPr/>
        </p:nvSpPr>
        <p:spPr>
          <a:xfrm>
            <a:off x="86075" y="3303885"/>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8" name="Straight Connector 27">
            <a:extLst>
              <a:ext uri="{FF2B5EF4-FFF2-40B4-BE49-F238E27FC236}">
                <a16:creationId xmlns:a16="http://schemas.microsoft.com/office/drawing/2014/main" id="{4C9E8E20-1EC2-32C7-CDFD-17363862AE5D}"/>
              </a:ext>
            </a:extLst>
          </p:cNvPr>
          <p:cNvCxnSpPr>
            <a:cxnSpLocks/>
          </p:cNvCxnSpPr>
          <p:nvPr/>
        </p:nvCxnSpPr>
        <p:spPr>
          <a:xfrm>
            <a:off x="49226" y="134512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BA6BF6D7-435B-309C-0D1D-86B8D942AF62}"/>
              </a:ext>
            </a:extLst>
          </p:cNvPr>
          <p:cNvCxnSpPr>
            <a:cxnSpLocks/>
          </p:cNvCxnSpPr>
          <p:nvPr/>
        </p:nvCxnSpPr>
        <p:spPr>
          <a:xfrm>
            <a:off x="3396350" y="1640298"/>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6753A3FD-A338-239C-4FDD-F483CD7D9931}"/>
              </a:ext>
            </a:extLst>
          </p:cNvPr>
          <p:cNvCxnSpPr>
            <a:cxnSpLocks/>
          </p:cNvCxnSpPr>
          <p:nvPr/>
        </p:nvCxnSpPr>
        <p:spPr>
          <a:xfrm>
            <a:off x="5849776" y="134512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39D287E1-8FC1-F7BA-7365-6BF6840FD2D6}"/>
              </a:ext>
            </a:extLst>
          </p:cNvPr>
          <p:cNvCxnSpPr>
            <a:cxnSpLocks/>
          </p:cNvCxnSpPr>
          <p:nvPr/>
        </p:nvCxnSpPr>
        <p:spPr>
          <a:xfrm>
            <a:off x="86075" y="3900945"/>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5BD51D23-9287-5C00-1399-B9C023A25D80}"/>
              </a:ext>
            </a:extLst>
          </p:cNvPr>
          <p:cNvCxnSpPr>
            <a:cxnSpLocks/>
          </p:cNvCxnSpPr>
          <p:nvPr/>
        </p:nvCxnSpPr>
        <p:spPr>
          <a:xfrm>
            <a:off x="2557761" y="3696080"/>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33" name="Left Brace 32">
            <a:extLst>
              <a:ext uri="{FF2B5EF4-FFF2-40B4-BE49-F238E27FC236}">
                <a16:creationId xmlns:a16="http://schemas.microsoft.com/office/drawing/2014/main" id="{E676EC4A-40B7-0F57-1E85-67AB99CA87D1}"/>
              </a:ext>
            </a:extLst>
          </p:cNvPr>
          <p:cNvSpPr/>
          <p:nvPr/>
        </p:nvSpPr>
        <p:spPr>
          <a:xfrm>
            <a:off x="110843" y="1537640"/>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4" name="Left Brace 33">
            <a:extLst>
              <a:ext uri="{FF2B5EF4-FFF2-40B4-BE49-F238E27FC236}">
                <a16:creationId xmlns:a16="http://schemas.microsoft.com/office/drawing/2014/main" id="{A1A692B2-7F97-2130-3020-CBE7EBC11F43}"/>
              </a:ext>
            </a:extLst>
          </p:cNvPr>
          <p:cNvSpPr/>
          <p:nvPr/>
        </p:nvSpPr>
        <p:spPr>
          <a:xfrm>
            <a:off x="3399784" y="1722416"/>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5" name="Left Brace 34">
            <a:extLst>
              <a:ext uri="{FF2B5EF4-FFF2-40B4-BE49-F238E27FC236}">
                <a16:creationId xmlns:a16="http://schemas.microsoft.com/office/drawing/2014/main" id="{F856C629-228E-9E3B-EA2F-923C65BC562C}"/>
              </a:ext>
            </a:extLst>
          </p:cNvPr>
          <p:cNvSpPr/>
          <p:nvPr/>
        </p:nvSpPr>
        <p:spPr>
          <a:xfrm>
            <a:off x="5850909" y="1472053"/>
            <a:ext cx="103798" cy="566608"/>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6" name="Left Brace 35">
            <a:extLst>
              <a:ext uri="{FF2B5EF4-FFF2-40B4-BE49-F238E27FC236}">
                <a16:creationId xmlns:a16="http://schemas.microsoft.com/office/drawing/2014/main" id="{45361B12-174D-4937-032E-53D3679F2D71}"/>
              </a:ext>
            </a:extLst>
          </p:cNvPr>
          <p:cNvSpPr/>
          <p:nvPr/>
        </p:nvSpPr>
        <p:spPr>
          <a:xfrm>
            <a:off x="2594301" y="3909672"/>
            <a:ext cx="103798" cy="566608"/>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7" name="Left Brace 36">
            <a:extLst>
              <a:ext uri="{FF2B5EF4-FFF2-40B4-BE49-F238E27FC236}">
                <a16:creationId xmlns:a16="http://schemas.microsoft.com/office/drawing/2014/main" id="{1B8B4DEF-2319-2A0F-ACF8-0DE748DC90DE}"/>
              </a:ext>
            </a:extLst>
          </p:cNvPr>
          <p:cNvSpPr/>
          <p:nvPr/>
        </p:nvSpPr>
        <p:spPr>
          <a:xfrm>
            <a:off x="123442" y="4164273"/>
            <a:ext cx="103798" cy="566608"/>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5340722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Text&#10;&#10;Description automatically generated">
            <a:extLst>
              <a:ext uri="{FF2B5EF4-FFF2-40B4-BE49-F238E27FC236}">
                <a16:creationId xmlns:a16="http://schemas.microsoft.com/office/drawing/2014/main" id="{EC76047D-FC0E-8927-FB77-E943A99D2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49" y="17923"/>
            <a:ext cx="2432009" cy="2653773"/>
          </a:xfrm>
          <a:prstGeom prst="rect">
            <a:avLst/>
          </a:prstGeom>
        </p:spPr>
      </p:pic>
      <p:pic>
        <p:nvPicPr>
          <p:cNvPr id="3" name="Picture 2" descr="Text&#10;&#10;Description automatically generated">
            <a:extLst>
              <a:ext uri="{FF2B5EF4-FFF2-40B4-BE49-F238E27FC236}">
                <a16:creationId xmlns:a16="http://schemas.microsoft.com/office/drawing/2014/main" id="{738643E1-FE41-22BE-0D70-64D17A9022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1450" y="2671696"/>
            <a:ext cx="3154907" cy="2512757"/>
          </a:xfrm>
          <a:prstGeom prst="rect">
            <a:avLst/>
          </a:prstGeom>
        </p:spPr>
      </p:pic>
      <p:pic>
        <p:nvPicPr>
          <p:cNvPr id="5" name="Picture 4" descr="Text&#10;&#10;Description automatically generated">
            <a:extLst>
              <a:ext uri="{FF2B5EF4-FFF2-40B4-BE49-F238E27FC236}">
                <a16:creationId xmlns:a16="http://schemas.microsoft.com/office/drawing/2014/main" id="{5DB84FF4-C416-BC3A-3CE0-4D8710A0AF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321" y="2902203"/>
            <a:ext cx="2429000" cy="2149805"/>
          </a:xfrm>
          <a:prstGeom prst="rect">
            <a:avLst/>
          </a:prstGeom>
        </p:spPr>
      </p:pic>
      <p:pic>
        <p:nvPicPr>
          <p:cNvPr id="7" name="Picture 6" descr="Text&#10;&#10;Description automatically generated">
            <a:extLst>
              <a:ext uri="{FF2B5EF4-FFF2-40B4-BE49-F238E27FC236}">
                <a16:creationId xmlns:a16="http://schemas.microsoft.com/office/drawing/2014/main" id="{990772CF-58EA-FC32-C4E4-56FFAED6D7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0116" y="161765"/>
            <a:ext cx="2263648" cy="2826853"/>
          </a:xfrm>
          <a:prstGeom prst="rect">
            <a:avLst/>
          </a:prstGeom>
        </p:spPr>
      </p:pic>
      <p:pic>
        <p:nvPicPr>
          <p:cNvPr id="9" name="Picture 8" descr="Text&#10;&#10;Description automatically generated">
            <a:extLst>
              <a:ext uri="{FF2B5EF4-FFF2-40B4-BE49-F238E27FC236}">
                <a16:creationId xmlns:a16="http://schemas.microsoft.com/office/drawing/2014/main" id="{73A28714-2800-EC73-053D-574D0CD875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7282" y="91492"/>
            <a:ext cx="2519738" cy="2624437"/>
          </a:xfrm>
          <a:prstGeom prst="rect">
            <a:avLst/>
          </a:prstGeom>
        </p:spPr>
      </p:pic>
      <p:sp>
        <p:nvSpPr>
          <p:cNvPr id="12" name="TextBox 11">
            <a:extLst>
              <a:ext uri="{FF2B5EF4-FFF2-40B4-BE49-F238E27FC236}">
                <a16:creationId xmlns:a16="http://schemas.microsoft.com/office/drawing/2014/main" id="{F00422CE-E194-CA1B-19D1-B1BFB38A039E}"/>
              </a:ext>
            </a:extLst>
          </p:cNvPr>
          <p:cNvSpPr txBox="1"/>
          <p:nvPr/>
        </p:nvSpPr>
        <p:spPr>
          <a:xfrm>
            <a:off x="1129799" y="560309"/>
            <a:ext cx="351378" cy="369332"/>
          </a:xfrm>
          <a:prstGeom prst="rect">
            <a:avLst/>
          </a:prstGeom>
          <a:noFill/>
        </p:spPr>
        <p:txBody>
          <a:bodyPr wrap="none" rtlCol="0">
            <a:spAutoFit/>
          </a:bodyPr>
          <a:lstStyle/>
          <a:p>
            <a:r>
              <a:rPr lang="en-US">
                <a:solidFill>
                  <a:schemeClr val="bg1"/>
                </a:solidFill>
              </a:rPr>
              <a:t>C</a:t>
            </a:r>
          </a:p>
        </p:txBody>
      </p:sp>
      <p:sp>
        <p:nvSpPr>
          <p:cNvPr id="13" name="TextBox 12">
            <a:extLst>
              <a:ext uri="{FF2B5EF4-FFF2-40B4-BE49-F238E27FC236}">
                <a16:creationId xmlns:a16="http://schemas.microsoft.com/office/drawing/2014/main" id="{720F3F01-DEBF-E704-B387-0A15F527DFCF}"/>
              </a:ext>
            </a:extLst>
          </p:cNvPr>
          <p:cNvSpPr txBox="1"/>
          <p:nvPr/>
        </p:nvSpPr>
        <p:spPr>
          <a:xfrm>
            <a:off x="1242353" y="3063898"/>
            <a:ext cx="377026" cy="369332"/>
          </a:xfrm>
          <a:prstGeom prst="rect">
            <a:avLst/>
          </a:prstGeom>
          <a:noFill/>
        </p:spPr>
        <p:txBody>
          <a:bodyPr wrap="none" rtlCol="0">
            <a:spAutoFit/>
          </a:bodyPr>
          <a:lstStyle/>
          <a:p>
            <a:r>
              <a:rPr lang="en-US">
                <a:solidFill>
                  <a:schemeClr val="bg1"/>
                </a:solidFill>
              </a:rPr>
              <a:t>M</a:t>
            </a:r>
          </a:p>
        </p:txBody>
      </p:sp>
      <p:sp>
        <p:nvSpPr>
          <p:cNvPr id="14" name="TextBox 13">
            <a:extLst>
              <a:ext uri="{FF2B5EF4-FFF2-40B4-BE49-F238E27FC236}">
                <a16:creationId xmlns:a16="http://schemas.microsoft.com/office/drawing/2014/main" id="{99164B0A-BBC0-7CBB-E870-9B28C7D4DE29}"/>
              </a:ext>
            </a:extLst>
          </p:cNvPr>
          <p:cNvSpPr txBox="1"/>
          <p:nvPr/>
        </p:nvSpPr>
        <p:spPr>
          <a:xfrm>
            <a:off x="4083038" y="560309"/>
            <a:ext cx="351378" cy="369332"/>
          </a:xfrm>
          <a:prstGeom prst="rect">
            <a:avLst/>
          </a:prstGeom>
          <a:noFill/>
        </p:spPr>
        <p:txBody>
          <a:bodyPr wrap="none" rtlCol="0">
            <a:spAutoFit/>
          </a:bodyPr>
          <a:lstStyle/>
          <a:p>
            <a:r>
              <a:rPr lang="en-US">
                <a:solidFill>
                  <a:schemeClr val="bg1"/>
                </a:solidFill>
              </a:rPr>
              <a:t>D</a:t>
            </a:r>
          </a:p>
        </p:txBody>
      </p:sp>
      <p:sp>
        <p:nvSpPr>
          <p:cNvPr id="15" name="TextBox 14">
            <a:extLst>
              <a:ext uri="{FF2B5EF4-FFF2-40B4-BE49-F238E27FC236}">
                <a16:creationId xmlns:a16="http://schemas.microsoft.com/office/drawing/2014/main" id="{1A40FCD4-18CA-9097-09DE-EDEAFEC43BF4}"/>
              </a:ext>
            </a:extLst>
          </p:cNvPr>
          <p:cNvSpPr txBox="1"/>
          <p:nvPr/>
        </p:nvSpPr>
        <p:spPr>
          <a:xfrm>
            <a:off x="6978797" y="560309"/>
            <a:ext cx="364202" cy="369332"/>
          </a:xfrm>
          <a:prstGeom prst="rect">
            <a:avLst/>
          </a:prstGeom>
          <a:noFill/>
        </p:spPr>
        <p:txBody>
          <a:bodyPr wrap="none" rtlCol="0">
            <a:spAutoFit/>
          </a:bodyPr>
          <a:lstStyle/>
          <a:p>
            <a:r>
              <a:rPr lang="en-US">
                <a:solidFill>
                  <a:schemeClr val="bg1"/>
                </a:solidFill>
              </a:rPr>
              <a:t>G</a:t>
            </a:r>
          </a:p>
        </p:txBody>
      </p:sp>
      <p:sp>
        <p:nvSpPr>
          <p:cNvPr id="16" name="TextBox 15">
            <a:extLst>
              <a:ext uri="{FF2B5EF4-FFF2-40B4-BE49-F238E27FC236}">
                <a16:creationId xmlns:a16="http://schemas.microsoft.com/office/drawing/2014/main" id="{1F6D131F-1F0D-6B7F-4C79-8C8EC7ECBB34}"/>
              </a:ext>
            </a:extLst>
          </p:cNvPr>
          <p:cNvSpPr txBox="1"/>
          <p:nvPr/>
        </p:nvSpPr>
        <p:spPr>
          <a:xfrm>
            <a:off x="4858362" y="3048961"/>
            <a:ext cx="351378" cy="369332"/>
          </a:xfrm>
          <a:prstGeom prst="rect">
            <a:avLst/>
          </a:prstGeom>
          <a:noFill/>
        </p:spPr>
        <p:txBody>
          <a:bodyPr wrap="none" rtlCol="0">
            <a:spAutoFit/>
          </a:bodyPr>
          <a:lstStyle/>
          <a:p>
            <a:r>
              <a:rPr lang="en-US">
                <a:solidFill>
                  <a:schemeClr val="bg1"/>
                </a:solidFill>
              </a:rPr>
              <a:t>R</a:t>
            </a:r>
          </a:p>
        </p:txBody>
      </p:sp>
      <p:sp>
        <p:nvSpPr>
          <p:cNvPr id="18" name="Left Brace 17">
            <a:extLst>
              <a:ext uri="{FF2B5EF4-FFF2-40B4-BE49-F238E27FC236}">
                <a16:creationId xmlns:a16="http://schemas.microsoft.com/office/drawing/2014/main" id="{6B02FC8A-0F77-D300-9B30-710A2B191D81}"/>
              </a:ext>
            </a:extLst>
          </p:cNvPr>
          <p:cNvSpPr/>
          <p:nvPr/>
        </p:nvSpPr>
        <p:spPr>
          <a:xfrm>
            <a:off x="126985" y="372266"/>
            <a:ext cx="113601" cy="507119"/>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9" name="Left Brace 18">
            <a:extLst>
              <a:ext uri="{FF2B5EF4-FFF2-40B4-BE49-F238E27FC236}">
                <a16:creationId xmlns:a16="http://schemas.microsoft.com/office/drawing/2014/main" id="{E91E4218-2963-E60E-031F-F56E67ECA62B}"/>
              </a:ext>
            </a:extLst>
          </p:cNvPr>
          <p:cNvSpPr/>
          <p:nvPr/>
        </p:nvSpPr>
        <p:spPr>
          <a:xfrm>
            <a:off x="2659283" y="447401"/>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0" name="Left Brace 19">
            <a:extLst>
              <a:ext uri="{FF2B5EF4-FFF2-40B4-BE49-F238E27FC236}">
                <a16:creationId xmlns:a16="http://schemas.microsoft.com/office/drawing/2014/main" id="{A175F6AD-9713-B917-A50D-9864AB11B959}"/>
              </a:ext>
            </a:extLst>
          </p:cNvPr>
          <p:cNvSpPr/>
          <p:nvPr/>
        </p:nvSpPr>
        <p:spPr>
          <a:xfrm>
            <a:off x="409298" y="3248222"/>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56667A9D-AA64-C5D8-CA91-03A4134195DD}"/>
              </a:ext>
            </a:extLst>
          </p:cNvPr>
          <p:cNvSpPr/>
          <p:nvPr/>
        </p:nvSpPr>
        <p:spPr>
          <a:xfrm>
            <a:off x="5372280" y="447401"/>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2" name="Left Brace 21">
            <a:extLst>
              <a:ext uri="{FF2B5EF4-FFF2-40B4-BE49-F238E27FC236}">
                <a16:creationId xmlns:a16="http://schemas.microsoft.com/office/drawing/2014/main" id="{3ADAE4C9-E885-DF64-40CC-4027E3791A31}"/>
              </a:ext>
            </a:extLst>
          </p:cNvPr>
          <p:cNvSpPr/>
          <p:nvPr/>
        </p:nvSpPr>
        <p:spPr>
          <a:xfrm>
            <a:off x="3127968" y="3152943"/>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3" name="Left Brace 22">
            <a:extLst>
              <a:ext uri="{FF2B5EF4-FFF2-40B4-BE49-F238E27FC236}">
                <a16:creationId xmlns:a16="http://schemas.microsoft.com/office/drawing/2014/main" id="{E7665E5C-AACE-A7A9-1C05-F7BAD13B2EE2}"/>
              </a:ext>
            </a:extLst>
          </p:cNvPr>
          <p:cNvSpPr/>
          <p:nvPr/>
        </p:nvSpPr>
        <p:spPr>
          <a:xfrm>
            <a:off x="113193" y="1403710"/>
            <a:ext cx="71013" cy="270200"/>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4" name="Left Brace 23">
            <a:extLst>
              <a:ext uri="{FF2B5EF4-FFF2-40B4-BE49-F238E27FC236}">
                <a16:creationId xmlns:a16="http://schemas.microsoft.com/office/drawing/2014/main" id="{BBCD56CA-1728-5744-D3F0-7381B4C97F83}"/>
              </a:ext>
            </a:extLst>
          </p:cNvPr>
          <p:cNvSpPr/>
          <p:nvPr/>
        </p:nvSpPr>
        <p:spPr>
          <a:xfrm>
            <a:off x="2529240" y="1304153"/>
            <a:ext cx="101041" cy="34014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9E3E6A0C-063C-7999-7142-2B5C9BBD1257}"/>
              </a:ext>
            </a:extLst>
          </p:cNvPr>
          <p:cNvSpPr/>
          <p:nvPr/>
        </p:nvSpPr>
        <p:spPr>
          <a:xfrm>
            <a:off x="5229075" y="1063568"/>
            <a:ext cx="101041" cy="34014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CF9509C0-A113-C6AA-DCB3-723AE5CC4B4D}"/>
              </a:ext>
            </a:extLst>
          </p:cNvPr>
          <p:cNvSpPr/>
          <p:nvPr/>
        </p:nvSpPr>
        <p:spPr>
          <a:xfrm>
            <a:off x="2904804" y="3814728"/>
            <a:ext cx="101041" cy="34014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7" name="Straight Connector 26">
            <a:extLst>
              <a:ext uri="{FF2B5EF4-FFF2-40B4-BE49-F238E27FC236}">
                <a16:creationId xmlns:a16="http://schemas.microsoft.com/office/drawing/2014/main" id="{F0D82308-5DF1-7521-29B5-285A005605D5}"/>
              </a:ext>
            </a:extLst>
          </p:cNvPr>
          <p:cNvCxnSpPr>
            <a:cxnSpLocks/>
          </p:cNvCxnSpPr>
          <p:nvPr/>
        </p:nvCxnSpPr>
        <p:spPr>
          <a:xfrm>
            <a:off x="176567" y="185192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FEE9E256-34A7-16C4-E6C5-86D53F5F26B8}"/>
              </a:ext>
            </a:extLst>
          </p:cNvPr>
          <p:cNvCxnSpPr>
            <a:cxnSpLocks/>
          </p:cNvCxnSpPr>
          <p:nvPr/>
        </p:nvCxnSpPr>
        <p:spPr>
          <a:xfrm>
            <a:off x="2561997" y="1836931"/>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91D51527-315B-6F70-CF46-C6E8BD0466EA}"/>
              </a:ext>
            </a:extLst>
          </p:cNvPr>
          <p:cNvCxnSpPr>
            <a:cxnSpLocks/>
          </p:cNvCxnSpPr>
          <p:nvPr/>
        </p:nvCxnSpPr>
        <p:spPr>
          <a:xfrm>
            <a:off x="5372280" y="1457181"/>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7FFECFC6-0D2A-37E7-3891-8F4C37C7299E}"/>
              </a:ext>
            </a:extLst>
          </p:cNvPr>
          <p:cNvCxnSpPr>
            <a:cxnSpLocks/>
          </p:cNvCxnSpPr>
          <p:nvPr/>
        </p:nvCxnSpPr>
        <p:spPr>
          <a:xfrm>
            <a:off x="354657" y="4270334"/>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2B443447-E6EC-7308-05AD-57FD48A7D0DE}"/>
              </a:ext>
            </a:extLst>
          </p:cNvPr>
          <p:cNvCxnSpPr>
            <a:cxnSpLocks/>
          </p:cNvCxnSpPr>
          <p:nvPr/>
        </p:nvCxnSpPr>
        <p:spPr>
          <a:xfrm>
            <a:off x="3127968" y="4690059"/>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36" name="Left Brace 35">
            <a:extLst>
              <a:ext uri="{FF2B5EF4-FFF2-40B4-BE49-F238E27FC236}">
                <a16:creationId xmlns:a16="http://schemas.microsoft.com/office/drawing/2014/main" id="{D277FFFD-796E-1EC9-D44C-4ADB38250C6B}"/>
              </a:ext>
            </a:extLst>
          </p:cNvPr>
          <p:cNvSpPr/>
          <p:nvPr/>
        </p:nvSpPr>
        <p:spPr>
          <a:xfrm>
            <a:off x="66911" y="1975039"/>
            <a:ext cx="113601" cy="507119"/>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37" name="Left Brace 36">
            <a:extLst>
              <a:ext uri="{FF2B5EF4-FFF2-40B4-BE49-F238E27FC236}">
                <a16:creationId xmlns:a16="http://schemas.microsoft.com/office/drawing/2014/main" id="{39C7065A-1E43-939A-0403-DB2ACE0AF89F}"/>
              </a:ext>
            </a:extLst>
          </p:cNvPr>
          <p:cNvSpPr/>
          <p:nvPr/>
        </p:nvSpPr>
        <p:spPr>
          <a:xfrm>
            <a:off x="2557721" y="2186564"/>
            <a:ext cx="113601" cy="507119"/>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38" name="Left Brace 37">
            <a:extLst>
              <a:ext uri="{FF2B5EF4-FFF2-40B4-BE49-F238E27FC236}">
                <a16:creationId xmlns:a16="http://schemas.microsoft.com/office/drawing/2014/main" id="{8BAEE8D3-4BC1-6B82-54F6-5C4CF84BF449}"/>
              </a:ext>
            </a:extLst>
          </p:cNvPr>
          <p:cNvSpPr/>
          <p:nvPr/>
        </p:nvSpPr>
        <p:spPr>
          <a:xfrm>
            <a:off x="198917" y="4544889"/>
            <a:ext cx="113601" cy="507119"/>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39" name="Left Brace 38">
            <a:extLst>
              <a:ext uri="{FF2B5EF4-FFF2-40B4-BE49-F238E27FC236}">
                <a16:creationId xmlns:a16="http://schemas.microsoft.com/office/drawing/2014/main" id="{85FC28CC-0938-791A-3CD0-ADCBA544D458}"/>
              </a:ext>
            </a:extLst>
          </p:cNvPr>
          <p:cNvSpPr/>
          <p:nvPr/>
        </p:nvSpPr>
        <p:spPr>
          <a:xfrm>
            <a:off x="2917849" y="4703811"/>
            <a:ext cx="113601" cy="507119"/>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
        <p:nvSpPr>
          <p:cNvPr id="40" name="Left Brace 39">
            <a:extLst>
              <a:ext uri="{FF2B5EF4-FFF2-40B4-BE49-F238E27FC236}">
                <a16:creationId xmlns:a16="http://schemas.microsoft.com/office/drawing/2014/main" id="{3B2896FB-71AE-FAFE-09E0-5B246C114CD5}"/>
              </a:ext>
            </a:extLst>
          </p:cNvPr>
          <p:cNvSpPr/>
          <p:nvPr/>
        </p:nvSpPr>
        <p:spPr>
          <a:xfrm>
            <a:off x="5356035" y="2556779"/>
            <a:ext cx="113601" cy="507119"/>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spTree>
    <p:extLst>
      <p:ext uri="{BB962C8B-B14F-4D97-AF65-F5344CB8AC3E}">
        <p14:creationId xmlns:p14="http://schemas.microsoft.com/office/powerpoint/2010/main" val="19571135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07BDE6-5C09-D1FA-6A43-1B3052205941}"/>
              </a:ext>
            </a:extLst>
          </p:cNvPr>
          <p:cNvSpPr txBox="1"/>
          <p:nvPr/>
        </p:nvSpPr>
        <p:spPr>
          <a:xfrm>
            <a:off x="199869" y="1364106"/>
            <a:ext cx="3772525" cy="923330"/>
          </a:xfrm>
          <a:prstGeom prst="rect">
            <a:avLst/>
          </a:prstGeom>
          <a:noFill/>
        </p:spPr>
        <p:txBody>
          <a:bodyPr wrap="square" rtlCol="0">
            <a:spAutoFit/>
          </a:bodyPr>
          <a:lstStyle/>
          <a:p>
            <a:r>
              <a:rPr lang="en-US"/>
              <a:t>One vendor also mapped to an additional Observation resource to represent the vital sign panel</a:t>
            </a:r>
          </a:p>
        </p:txBody>
      </p:sp>
      <p:pic>
        <p:nvPicPr>
          <p:cNvPr id="3" name="Picture 2" descr="Text&#10;&#10;Description automatically generated">
            <a:extLst>
              <a:ext uri="{FF2B5EF4-FFF2-40B4-BE49-F238E27FC236}">
                <a16:creationId xmlns:a16="http://schemas.microsoft.com/office/drawing/2014/main" id="{896FEDEE-568F-4631-9884-F9DB29E61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5063" y="159327"/>
            <a:ext cx="3252081" cy="4119302"/>
          </a:xfrm>
          <a:prstGeom prst="rect">
            <a:avLst/>
          </a:prstGeom>
        </p:spPr>
      </p:pic>
    </p:spTree>
    <p:extLst>
      <p:ext uri="{BB962C8B-B14F-4D97-AF65-F5344CB8AC3E}">
        <p14:creationId xmlns:p14="http://schemas.microsoft.com/office/powerpoint/2010/main" val="2086042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Social History</a:t>
            </a:r>
          </a:p>
        </p:txBody>
      </p:sp>
    </p:spTree>
    <p:extLst>
      <p:ext uri="{BB962C8B-B14F-4D97-AF65-F5344CB8AC3E}">
        <p14:creationId xmlns:p14="http://schemas.microsoft.com/office/powerpoint/2010/main" val="65099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9B1E64E3-59DD-A4F0-68BE-3E72A3473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766" y="689262"/>
            <a:ext cx="5309169" cy="3316261"/>
          </a:xfrm>
          <a:prstGeom prst="rect">
            <a:avLst/>
          </a:prstGeom>
        </p:spPr>
      </p:pic>
      <p:pic>
        <p:nvPicPr>
          <p:cNvPr id="2" name="Picture 1" descr="Graphical user interface, text, application, email&#10;&#10;Description automatically generated">
            <a:extLst>
              <a:ext uri="{FF2B5EF4-FFF2-40B4-BE49-F238E27FC236}">
                <a16:creationId xmlns:a16="http://schemas.microsoft.com/office/drawing/2014/main" id="{9B82E14E-7837-E89B-CE5A-213ED75C6E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5621" y="2877206"/>
            <a:ext cx="4051278" cy="1283917"/>
          </a:xfrm>
          <a:prstGeom prst="rect">
            <a:avLst/>
          </a:prstGeom>
        </p:spPr>
      </p:pic>
      <p:sp>
        <p:nvSpPr>
          <p:cNvPr id="4" name="TextBox 3">
            <a:extLst>
              <a:ext uri="{FF2B5EF4-FFF2-40B4-BE49-F238E27FC236}">
                <a16:creationId xmlns:a16="http://schemas.microsoft.com/office/drawing/2014/main" id="{5B08413E-A4B9-77C5-C3D1-737CFF9A433F}"/>
              </a:ext>
            </a:extLst>
          </p:cNvPr>
          <p:cNvSpPr txBox="1"/>
          <p:nvPr/>
        </p:nvSpPr>
        <p:spPr>
          <a:xfrm>
            <a:off x="224853" y="162769"/>
            <a:ext cx="3198311" cy="369332"/>
          </a:xfrm>
          <a:prstGeom prst="rect">
            <a:avLst/>
          </a:prstGeom>
          <a:noFill/>
        </p:spPr>
        <p:txBody>
          <a:bodyPr wrap="none" rtlCol="0">
            <a:spAutoFit/>
          </a:bodyPr>
          <a:lstStyle/>
          <a:p>
            <a:r>
              <a:rPr lang="en-US" b="1"/>
              <a:t>Source Social History entry</a:t>
            </a:r>
          </a:p>
        </p:txBody>
      </p:sp>
    </p:spTree>
    <p:extLst>
      <p:ext uri="{BB962C8B-B14F-4D97-AF65-F5344CB8AC3E}">
        <p14:creationId xmlns:p14="http://schemas.microsoft.com/office/powerpoint/2010/main" val="2978322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94007BE-299A-8E69-11AD-84B968B0062C}"/>
              </a:ext>
            </a:extLst>
          </p:cNvPr>
          <p:cNvPicPr>
            <a:picLocks noChangeAspect="1"/>
          </p:cNvPicPr>
          <p:nvPr/>
        </p:nvPicPr>
        <p:blipFill>
          <a:blip r:embed="rId2"/>
          <a:stretch>
            <a:fillRect/>
          </a:stretch>
        </p:blipFill>
        <p:spPr>
          <a:xfrm>
            <a:off x="4887907" y="40598"/>
            <a:ext cx="2021885" cy="2552630"/>
          </a:xfrm>
          <a:prstGeom prst="rect">
            <a:avLst/>
          </a:prstGeom>
        </p:spPr>
      </p:pic>
      <p:pic>
        <p:nvPicPr>
          <p:cNvPr id="68" name="Picture 67">
            <a:extLst>
              <a:ext uri="{FF2B5EF4-FFF2-40B4-BE49-F238E27FC236}">
                <a16:creationId xmlns:a16="http://schemas.microsoft.com/office/drawing/2014/main" id="{45732618-C416-705C-1A7E-7A494A5127B3}"/>
              </a:ext>
            </a:extLst>
          </p:cNvPr>
          <p:cNvPicPr>
            <a:picLocks noChangeAspect="1"/>
          </p:cNvPicPr>
          <p:nvPr/>
        </p:nvPicPr>
        <p:blipFill>
          <a:blip r:embed="rId3"/>
          <a:stretch>
            <a:fillRect/>
          </a:stretch>
        </p:blipFill>
        <p:spPr>
          <a:xfrm>
            <a:off x="6064265" y="2441686"/>
            <a:ext cx="2939032" cy="2701814"/>
          </a:xfrm>
          <a:prstGeom prst="rect">
            <a:avLst/>
          </a:prstGeom>
        </p:spPr>
      </p:pic>
      <p:pic>
        <p:nvPicPr>
          <p:cNvPr id="5" name="Picture 4">
            <a:extLst>
              <a:ext uri="{FF2B5EF4-FFF2-40B4-BE49-F238E27FC236}">
                <a16:creationId xmlns:a16="http://schemas.microsoft.com/office/drawing/2014/main" id="{3E843584-624C-12D9-5368-C17C9B155A0D}"/>
              </a:ext>
            </a:extLst>
          </p:cNvPr>
          <p:cNvPicPr>
            <a:picLocks noChangeAspect="1"/>
          </p:cNvPicPr>
          <p:nvPr/>
        </p:nvPicPr>
        <p:blipFill>
          <a:blip r:embed="rId4"/>
          <a:stretch>
            <a:fillRect/>
          </a:stretch>
        </p:blipFill>
        <p:spPr>
          <a:xfrm>
            <a:off x="343564" y="67150"/>
            <a:ext cx="1910331" cy="2409059"/>
          </a:xfrm>
          <a:prstGeom prst="rect">
            <a:avLst/>
          </a:prstGeom>
        </p:spPr>
      </p:pic>
      <p:pic>
        <p:nvPicPr>
          <p:cNvPr id="7" name="Picture 6">
            <a:extLst>
              <a:ext uri="{FF2B5EF4-FFF2-40B4-BE49-F238E27FC236}">
                <a16:creationId xmlns:a16="http://schemas.microsoft.com/office/drawing/2014/main" id="{5AD74C33-7E0B-F532-5997-D84C4279A226}"/>
              </a:ext>
            </a:extLst>
          </p:cNvPr>
          <p:cNvPicPr>
            <a:picLocks noChangeAspect="1"/>
          </p:cNvPicPr>
          <p:nvPr/>
        </p:nvPicPr>
        <p:blipFill>
          <a:blip r:embed="rId5"/>
          <a:stretch>
            <a:fillRect/>
          </a:stretch>
        </p:blipFill>
        <p:spPr>
          <a:xfrm>
            <a:off x="2636554" y="67150"/>
            <a:ext cx="1761715" cy="2414602"/>
          </a:xfrm>
          <a:prstGeom prst="rect">
            <a:avLst/>
          </a:prstGeom>
        </p:spPr>
      </p:pic>
      <p:pic>
        <p:nvPicPr>
          <p:cNvPr id="11" name="Picture 10">
            <a:extLst>
              <a:ext uri="{FF2B5EF4-FFF2-40B4-BE49-F238E27FC236}">
                <a16:creationId xmlns:a16="http://schemas.microsoft.com/office/drawing/2014/main" id="{0120FD03-C035-05DC-C003-B974BA4AD6E2}"/>
              </a:ext>
            </a:extLst>
          </p:cNvPr>
          <p:cNvPicPr>
            <a:picLocks noChangeAspect="1"/>
          </p:cNvPicPr>
          <p:nvPr/>
        </p:nvPicPr>
        <p:blipFill>
          <a:blip r:embed="rId6"/>
          <a:stretch>
            <a:fillRect/>
          </a:stretch>
        </p:blipFill>
        <p:spPr>
          <a:xfrm>
            <a:off x="974709" y="2490729"/>
            <a:ext cx="1647364" cy="2226090"/>
          </a:xfrm>
          <a:prstGeom prst="rect">
            <a:avLst/>
          </a:prstGeom>
        </p:spPr>
      </p:pic>
      <p:pic>
        <p:nvPicPr>
          <p:cNvPr id="13" name="Picture 12">
            <a:extLst>
              <a:ext uri="{FF2B5EF4-FFF2-40B4-BE49-F238E27FC236}">
                <a16:creationId xmlns:a16="http://schemas.microsoft.com/office/drawing/2014/main" id="{C80F26A9-CDC7-9ACF-7ABC-13218803B390}"/>
              </a:ext>
            </a:extLst>
          </p:cNvPr>
          <p:cNvPicPr>
            <a:picLocks noChangeAspect="1"/>
          </p:cNvPicPr>
          <p:nvPr/>
        </p:nvPicPr>
        <p:blipFill>
          <a:blip r:embed="rId7"/>
          <a:stretch>
            <a:fillRect/>
          </a:stretch>
        </p:blipFill>
        <p:spPr>
          <a:xfrm>
            <a:off x="3281965" y="2441686"/>
            <a:ext cx="2097619" cy="2589616"/>
          </a:xfrm>
          <a:prstGeom prst="rect">
            <a:avLst/>
          </a:prstGeom>
        </p:spPr>
      </p:pic>
      <p:sp>
        <p:nvSpPr>
          <p:cNvPr id="16" name="TextBox 15">
            <a:extLst>
              <a:ext uri="{FF2B5EF4-FFF2-40B4-BE49-F238E27FC236}">
                <a16:creationId xmlns:a16="http://schemas.microsoft.com/office/drawing/2014/main" id="{6C9B69C7-F11D-9B0C-8318-737DB03082F5}"/>
              </a:ext>
            </a:extLst>
          </p:cNvPr>
          <p:cNvSpPr txBox="1"/>
          <p:nvPr/>
        </p:nvSpPr>
        <p:spPr>
          <a:xfrm>
            <a:off x="1397946" y="26550"/>
            <a:ext cx="845103" cy="338554"/>
          </a:xfrm>
          <a:prstGeom prst="rect">
            <a:avLst/>
          </a:prstGeom>
          <a:noFill/>
        </p:spPr>
        <p:txBody>
          <a:bodyPr wrap="none" rtlCol="0">
            <a:spAutoFit/>
          </a:bodyPr>
          <a:lstStyle/>
          <a:p>
            <a:r>
              <a:rPr lang="en-US" sz="1600" b="1"/>
              <a:t>Cerner</a:t>
            </a:r>
          </a:p>
        </p:txBody>
      </p:sp>
      <p:sp>
        <p:nvSpPr>
          <p:cNvPr id="17" name="TextBox 16">
            <a:extLst>
              <a:ext uri="{FF2B5EF4-FFF2-40B4-BE49-F238E27FC236}">
                <a16:creationId xmlns:a16="http://schemas.microsoft.com/office/drawing/2014/main" id="{C6525941-806F-E288-5267-28CCF9D95D45}"/>
              </a:ext>
            </a:extLst>
          </p:cNvPr>
          <p:cNvSpPr txBox="1"/>
          <p:nvPr/>
        </p:nvSpPr>
        <p:spPr>
          <a:xfrm>
            <a:off x="4265902" y="26550"/>
            <a:ext cx="479618" cy="338554"/>
          </a:xfrm>
          <a:prstGeom prst="rect">
            <a:avLst/>
          </a:prstGeom>
          <a:noFill/>
        </p:spPr>
        <p:txBody>
          <a:bodyPr wrap="none" rtlCol="0">
            <a:spAutoFit/>
          </a:bodyPr>
          <a:lstStyle/>
          <a:p>
            <a:r>
              <a:rPr lang="en-US" sz="1600" b="1"/>
              <a:t>DH</a:t>
            </a:r>
          </a:p>
        </p:txBody>
      </p:sp>
      <p:sp>
        <p:nvSpPr>
          <p:cNvPr id="18" name="TextBox 17">
            <a:extLst>
              <a:ext uri="{FF2B5EF4-FFF2-40B4-BE49-F238E27FC236}">
                <a16:creationId xmlns:a16="http://schemas.microsoft.com/office/drawing/2014/main" id="{EC2030AE-804A-E070-A6FF-C45766A28F8C}"/>
              </a:ext>
            </a:extLst>
          </p:cNvPr>
          <p:cNvSpPr txBox="1"/>
          <p:nvPr/>
        </p:nvSpPr>
        <p:spPr>
          <a:xfrm>
            <a:off x="6007355" y="26550"/>
            <a:ext cx="891591" cy="338554"/>
          </a:xfrm>
          <a:prstGeom prst="rect">
            <a:avLst/>
          </a:prstGeom>
          <a:noFill/>
        </p:spPr>
        <p:txBody>
          <a:bodyPr wrap="none" rtlCol="0">
            <a:spAutoFit/>
          </a:bodyPr>
          <a:lstStyle/>
          <a:p>
            <a:r>
              <a:rPr lang="en-US" sz="1600" b="1"/>
              <a:t>Google</a:t>
            </a:r>
          </a:p>
        </p:txBody>
      </p:sp>
      <p:sp>
        <p:nvSpPr>
          <p:cNvPr id="19" name="TextBox 18">
            <a:extLst>
              <a:ext uri="{FF2B5EF4-FFF2-40B4-BE49-F238E27FC236}">
                <a16:creationId xmlns:a16="http://schemas.microsoft.com/office/drawing/2014/main" id="{019B983D-C7F2-5A74-F33A-A61240BB79A6}"/>
              </a:ext>
            </a:extLst>
          </p:cNvPr>
          <p:cNvSpPr txBox="1"/>
          <p:nvPr/>
        </p:nvSpPr>
        <p:spPr>
          <a:xfrm>
            <a:off x="1754115" y="2382155"/>
            <a:ext cx="697627" cy="338554"/>
          </a:xfrm>
          <a:prstGeom prst="rect">
            <a:avLst/>
          </a:prstGeom>
          <a:noFill/>
        </p:spPr>
        <p:txBody>
          <a:bodyPr wrap="none" rtlCol="0">
            <a:spAutoFit/>
          </a:bodyPr>
          <a:lstStyle/>
          <a:p>
            <a:r>
              <a:rPr lang="en-US" sz="1600" b="1"/>
              <a:t>MDIX</a:t>
            </a:r>
          </a:p>
        </p:txBody>
      </p:sp>
      <p:sp>
        <p:nvSpPr>
          <p:cNvPr id="20" name="TextBox 19">
            <a:extLst>
              <a:ext uri="{FF2B5EF4-FFF2-40B4-BE49-F238E27FC236}">
                <a16:creationId xmlns:a16="http://schemas.microsoft.com/office/drawing/2014/main" id="{C9C1AF8F-27B4-2FB8-BBE8-462F0DC63849}"/>
              </a:ext>
            </a:extLst>
          </p:cNvPr>
          <p:cNvSpPr txBox="1"/>
          <p:nvPr/>
        </p:nvSpPr>
        <p:spPr>
          <a:xfrm>
            <a:off x="3940068" y="2344004"/>
            <a:ext cx="809837" cy="338554"/>
          </a:xfrm>
          <a:prstGeom prst="rect">
            <a:avLst/>
          </a:prstGeom>
          <a:noFill/>
        </p:spPr>
        <p:txBody>
          <a:bodyPr wrap="none" rtlCol="0">
            <a:spAutoFit/>
          </a:bodyPr>
          <a:lstStyle/>
          <a:p>
            <a:r>
              <a:rPr lang="en-US" sz="1600" b="1"/>
              <a:t>Redox</a:t>
            </a:r>
          </a:p>
        </p:txBody>
      </p:sp>
      <p:sp>
        <p:nvSpPr>
          <p:cNvPr id="21" name="TextBox 20">
            <a:extLst>
              <a:ext uri="{FF2B5EF4-FFF2-40B4-BE49-F238E27FC236}">
                <a16:creationId xmlns:a16="http://schemas.microsoft.com/office/drawing/2014/main" id="{6F62D996-85CE-762A-1333-BCB99EAD2CAE}"/>
              </a:ext>
            </a:extLst>
          </p:cNvPr>
          <p:cNvSpPr txBox="1"/>
          <p:nvPr/>
        </p:nvSpPr>
        <p:spPr>
          <a:xfrm>
            <a:off x="7478266" y="2472378"/>
            <a:ext cx="1734770" cy="338554"/>
          </a:xfrm>
          <a:prstGeom prst="rect">
            <a:avLst/>
          </a:prstGeom>
          <a:noFill/>
        </p:spPr>
        <p:txBody>
          <a:bodyPr wrap="none" rtlCol="0">
            <a:spAutoFit/>
          </a:bodyPr>
          <a:lstStyle/>
          <a:p>
            <a:r>
              <a:rPr lang="en-US" sz="1600" b="1">
                <a:solidFill>
                  <a:srgbClr val="C00000"/>
                </a:solidFill>
              </a:rPr>
              <a:t>Rec – in JSONC</a:t>
            </a:r>
          </a:p>
        </p:txBody>
      </p:sp>
      <p:sp>
        <p:nvSpPr>
          <p:cNvPr id="22" name="Left Brace 21">
            <a:extLst>
              <a:ext uri="{FF2B5EF4-FFF2-40B4-BE49-F238E27FC236}">
                <a16:creationId xmlns:a16="http://schemas.microsoft.com/office/drawing/2014/main" id="{9A63F85D-903D-A1DB-34DF-BCC9FBB66054}"/>
              </a:ext>
            </a:extLst>
          </p:cNvPr>
          <p:cNvSpPr/>
          <p:nvPr/>
        </p:nvSpPr>
        <p:spPr>
          <a:xfrm>
            <a:off x="198262" y="195827"/>
            <a:ext cx="134455" cy="657068"/>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6CA60C39-3910-6731-8F39-7C3ACBF3EBA8}"/>
              </a:ext>
            </a:extLst>
          </p:cNvPr>
          <p:cNvSpPr/>
          <p:nvPr/>
        </p:nvSpPr>
        <p:spPr>
          <a:xfrm>
            <a:off x="815240" y="2563883"/>
            <a:ext cx="119183" cy="69672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a:extLst>
              <a:ext uri="{FF2B5EF4-FFF2-40B4-BE49-F238E27FC236}">
                <a16:creationId xmlns:a16="http://schemas.microsoft.com/office/drawing/2014/main" id="{38A6AE6E-DE30-3BF6-6E53-713CF409943F}"/>
              </a:ext>
            </a:extLst>
          </p:cNvPr>
          <p:cNvSpPr/>
          <p:nvPr/>
        </p:nvSpPr>
        <p:spPr>
          <a:xfrm>
            <a:off x="2540594" y="195827"/>
            <a:ext cx="90267" cy="38122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DD721604-CB23-5A3D-D49D-16D8211EF1B3}"/>
              </a:ext>
            </a:extLst>
          </p:cNvPr>
          <p:cNvSpPr/>
          <p:nvPr/>
        </p:nvSpPr>
        <p:spPr>
          <a:xfrm>
            <a:off x="3201393" y="2538981"/>
            <a:ext cx="93043" cy="683904"/>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B5ACAB82-5781-7F2A-AD0C-6EBBD3527626}"/>
              </a:ext>
            </a:extLst>
          </p:cNvPr>
          <p:cNvSpPr/>
          <p:nvPr/>
        </p:nvSpPr>
        <p:spPr>
          <a:xfrm>
            <a:off x="4765644" y="140729"/>
            <a:ext cx="111417" cy="448750"/>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88339BC1-A59C-2EEB-1301-E5BC1F636457}"/>
              </a:ext>
            </a:extLst>
          </p:cNvPr>
          <p:cNvSpPr/>
          <p:nvPr/>
        </p:nvSpPr>
        <p:spPr>
          <a:xfrm>
            <a:off x="5947763" y="2644151"/>
            <a:ext cx="119183" cy="69672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803F1662-4870-96E4-B3CD-9624FC9BE2C4}"/>
              </a:ext>
            </a:extLst>
          </p:cNvPr>
          <p:cNvSpPr/>
          <p:nvPr/>
        </p:nvSpPr>
        <p:spPr>
          <a:xfrm>
            <a:off x="4765644" y="1992936"/>
            <a:ext cx="111417" cy="448750"/>
          </a:xfrm>
          <a:prstGeom prst="leftBrace">
            <a:avLst/>
          </a:prstGeom>
          <a:ln w="19050">
            <a:solidFill>
              <a:srgbClr val="0057B8"/>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F10D6FFD-1F6B-D35F-890B-E7C0726954F0}"/>
              </a:ext>
            </a:extLst>
          </p:cNvPr>
          <p:cNvSpPr/>
          <p:nvPr/>
        </p:nvSpPr>
        <p:spPr>
          <a:xfrm>
            <a:off x="5947763" y="3603774"/>
            <a:ext cx="119183" cy="293669"/>
          </a:xfrm>
          <a:prstGeom prst="leftBrac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a:extLst>
              <a:ext uri="{FF2B5EF4-FFF2-40B4-BE49-F238E27FC236}">
                <a16:creationId xmlns:a16="http://schemas.microsoft.com/office/drawing/2014/main" id="{7FBDD52E-C339-F720-A149-BFA9F05105FA}"/>
              </a:ext>
            </a:extLst>
          </p:cNvPr>
          <p:cNvSpPr/>
          <p:nvPr/>
        </p:nvSpPr>
        <p:spPr>
          <a:xfrm>
            <a:off x="3180548" y="3351099"/>
            <a:ext cx="122263" cy="195266"/>
          </a:xfrm>
          <a:prstGeom prst="leftBrace">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e 30">
            <a:extLst>
              <a:ext uri="{FF2B5EF4-FFF2-40B4-BE49-F238E27FC236}">
                <a16:creationId xmlns:a16="http://schemas.microsoft.com/office/drawing/2014/main" id="{316E4130-13C8-286C-426B-16B6582C7F70}"/>
              </a:ext>
            </a:extLst>
          </p:cNvPr>
          <p:cNvSpPr/>
          <p:nvPr/>
        </p:nvSpPr>
        <p:spPr>
          <a:xfrm>
            <a:off x="815240" y="3351099"/>
            <a:ext cx="122263" cy="195266"/>
          </a:xfrm>
          <a:prstGeom prst="leftBrace">
            <a:avLst>
              <a:gd name="adj1" fmla="val 0"/>
              <a:gd name="adj2"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61BAEAE8-0C57-191F-271A-51B1CBF29CC6}"/>
              </a:ext>
            </a:extLst>
          </p:cNvPr>
          <p:cNvSpPr/>
          <p:nvPr/>
        </p:nvSpPr>
        <p:spPr>
          <a:xfrm>
            <a:off x="198262" y="957669"/>
            <a:ext cx="122263" cy="195266"/>
          </a:xfrm>
          <a:prstGeom prst="leftBrace">
            <a:avLst>
              <a:gd name="adj1" fmla="val 0"/>
              <a:gd name="adj2"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0F857261-1823-9019-2B63-6AD4DD1D6759}"/>
              </a:ext>
            </a:extLst>
          </p:cNvPr>
          <p:cNvSpPr/>
          <p:nvPr/>
        </p:nvSpPr>
        <p:spPr>
          <a:xfrm>
            <a:off x="2520271" y="720967"/>
            <a:ext cx="122263" cy="195266"/>
          </a:xfrm>
          <a:prstGeom prst="leftBrace">
            <a:avLst>
              <a:gd name="adj1" fmla="val 0"/>
              <a:gd name="adj2"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BB258E90-0AF6-25AF-06C2-F1ED6E95DAE2}"/>
              </a:ext>
            </a:extLst>
          </p:cNvPr>
          <p:cNvSpPr/>
          <p:nvPr/>
        </p:nvSpPr>
        <p:spPr>
          <a:xfrm>
            <a:off x="4765644" y="720967"/>
            <a:ext cx="122263" cy="195266"/>
          </a:xfrm>
          <a:prstGeom prst="leftBrace">
            <a:avLst>
              <a:gd name="adj1" fmla="val 0"/>
              <a:gd name="adj2" fmla="val 50000"/>
            </a:avLst>
          </a:prstGeom>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FD88C2B8-3F7D-380F-383D-203FA3436B2D}"/>
              </a:ext>
            </a:extLst>
          </p:cNvPr>
          <p:cNvCxnSpPr>
            <a:cxnSpLocks/>
          </p:cNvCxnSpPr>
          <p:nvPr/>
        </p:nvCxnSpPr>
        <p:spPr>
          <a:xfrm>
            <a:off x="6090589" y="3986295"/>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1B56494-68F8-AC5D-D77B-3A6C90876583}"/>
              </a:ext>
            </a:extLst>
          </p:cNvPr>
          <p:cNvCxnSpPr>
            <a:cxnSpLocks/>
          </p:cNvCxnSpPr>
          <p:nvPr/>
        </p:nvCxnSpPr>
        <p:spPr>
          <a:xfrm>
            <a:off x="3138613" y="3856382"/>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EDFE9E0-9CE3-AB40-2D74-61774BF91A50}"/>
              </a:ext>
            </a:extLst>
          </p:cNvPr>
          <p:cNvCxnSpPr>
            <a:cxnSpLocks/>
          </p:cNvCxnSpPr>
          <p:nvPr/>
        </p:nvCxnSpPr>
        <p:spPr>
          <a:xfrm>
            <a:off x="766016" y="3640433"/>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DB0E505C-12C2-3F25-95EC-3BB16DF35B7A}"/>
              </a:ext>
            </a:extLst>
          </p:cNvPr>
          <p:cNvCxnSpPr>
            <a:cxnSpLocks/>
          </p:cNvCxnSpPr>
          <p:nvPr/>
        </p:nvCxnSpPr>
        <p:spPr>
          <a:xfrm>
            <a:off x="2540594" y="1017154"/>
            <a:ext cx="1614320" cy="0"/>
          </a:xfrm>
          <a:prstGeom prst="line">
            <a:avLst/>
          </a:prstGeom>
          <a:ln w="28575">
            <a:solidFill>
              <a:srgbClr val="00B050"/>
            </a:solidFill>
            <a:prstDash val="solid"/>
          </a:ln>
        </p:spPr>
        <p:style>
          <a:lnRef idx="1">
            <a:schemeClr val="accent2"/>
          </a:lnRef>
          <a:fillRef idx="0">
            <a:schemeClr val="accent2"/>
          </a:fillRef>
          <a:effectRef idx="0">
            <a:schemeClr val="accent2"/>
          </a:effectRef>
          <a:fontRef idx="minor">
            <a:schemeClr val="tx1"/>
          </a:fontRef>
        </p:style>
      </p:cxnSp>
      <p:cxnSp>
        <p:nvCxnSpPr>
          <p:cNvPr id="39" name="Straight Connector 38">
            <a:extLst>
              <a:ext uri="{FF2B5EF4-FFF2-40B4-BE49-F238E27FC236}">
                <a16:creationId xmlns:a16="http://schemas.microsoft.com/office/drawing/2014/main" id="{4E7F5D4D-E9CE-DF2A-39FE-CAB3204DFEF9}"/>
              </a:ext>
            </a:extLst>
          </p:cNvPr>
          <p:cNvCxnSpPr>
            <a:cxnSpLocks/>
          </p:cNvCxnSpPr>
          <p:nvPr/>
        </p:nvCxnSpPr>
        <p:spPr>
          <a:xfrm>
            <a:off x="245142" y="1301968"/>
            <a:ext cx="1614320" cy="0"/>
          </a:xfrm>
          <a:prstGeom prst="line">
            <a:avLst/>
          </a:prstGeom>
          <a:ln w="28575">
            <a:solidFill>
              <a:srgbClr val="00B050"/>
            </a:solidFill>
            <a:prstDash val="dash"/>
          </a:ln>
        </p:spPr>
        <p:style>
          <a:lnRef idx="1">
            <a:schemeClr val="accent2"/>
          </a:lnRef>
          <a:fillRef idx="0">
            <a:schemeClr val="accent2"/>
          </a:fillRef>
          <a:effectRef idx="0">
            <a:schemeClr val="accent2"/>
          </a:effectRef>
          <a:fontRef idx="minor">
            <a:schemeClr val="tx1"/>
          </a:fontRef>
        </p:style>
      </p:cxnSp>
      <p:sp>
        <p:nvSpPr>
          <p:cNvPr id="40" name="Left Brace 39">
            <a:extLst>
              <a:ext uri="{FF2B5EF4-FFF2-40B4-BE49-F238E27FC236}">
                <a16:creationId xmlns:a16="http://schemas.microsoft.com/office/drawing/2014/main" id="{CAFD9A5B-8235-57C6-436C-8F9C0578061F}"/>
              </a:ext>
            </a:extLst>
          </p:cNvPr>
          <p:cNvSpPr/>
          <p:nvPr/>
        </p:nvSpPr>
        <p:spPr>
          <a:xfrm>
            <a:off x="6066946" y="4229615"/>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1" name="Left Brace 40">
            <a:extLst>
              <a:ext uri="{FF2B5EF4-FFF2-40B4-BE49-F238E27FC236}">
                <a16:creationId xmlns:a16="http://schemas.microsoft.com/office/drawing/2014/main" id="{74B53364-29E8-EC5F-261E-2C868C337B89}"/>
              </a:ext>
            </a:extLst>
          </p:cNvPr>
          <p:cNvSpPr/>
          <p:nvPr/>
        </p:nvSpPr>
        <p:spPr>
          <a:xfrm>
            <a:off x="3222373" y="4105055"/>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2" name="Left Brace 41">
            <a:extLst>
              <a:ext uri="{FF2B5EF4-FFF2-40B4-BE49-F238E27FC236}">
                <a16:creationId xmlns:a16="http://schemas.microsoft.com/office/drawing/2014/main" id="{892AE0F2-5EFB-5331-C42E-23CADF5E4608}"/>
              </a:ext>
            </a:extLst>
          </p:cNvPr>
          <p:cNvSpPr/>
          <p:nvPr/>
        </p:nvSpPr>
        <p:spPr>
          <a:xfrm>
            <a:off x="2541130" y="1721542"/>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3" name="Left Brace 42">
            <a:extLst>
              <a:ext uri="{FF2B5EF4-FFF2-40B4-BE49-F238E27FC236}">
                <a16:creationId xmlns:a16="http://schemas.microsoft.com/office/drawing/2014/main" id="{EB55BEFD-66A6-3BBA-C8FB-41BCA6E2FD74}"/>
              </a:ext>
            </a:extLst>
          </p:cNvPr>
          <p:cNvSpPr/>
          <p:nvPr/>
        </p:nvSpPr>
        <p:spPr>
          <a:xfrm>
            <a:off x="903297" y="3923221"/>
            <a:ext cx="104192" cy="627540"/>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4" name="Left Brace 43">
            <a:extLst>
              <a:ext uri="{FF2B5EF4-FFF2-40B4-BE49-F238E27FC236}">
                <a16:creationId xmlns:a16="http://schemas.microsoft.com/office/drawing/2014/main" id="{8FD154EA-9B96-3FD6-50C3-C19141CBCE8B}"/>
              </a:ext>
            </a:extLst>
          </p:cNvPr>
          <p:cNvSpPr/>
          <p:nvPr/>
        </p:nvSpPr>
        <p:spPr>
          <a:xfrm>
            <a:off x="4771634" y="1128402"/>
            <a:ext cx="119183" cy="49576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7" name="Left Brace 46">
            <a:extLst>
              <a:ext uri="{FF2B5EF4-FFF2-40B4-BE49-F238E27FC236}">
                <a16:creationId xmlns:a16="http://schemas.microsoft.com/office/drawing/2014/main" id="{9F4F6E22-1622-A394-C1BD-403D67BD1EBD}"/>
              </a:ext>
            </a:extLst>
          </p:cNvPr>
          <p:cNvSpPr/>
          <p:nvPr/>
        </p:nvSpPr>
        <p:spPr>
          <a:xfrm>
            <a:off x="207438" y="1564450"/>
            <a:ext cx="122263" cy="7190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48" name="Straight Connector 47">
            <a:extLst>
              <a:ext uri="{FF2B5EF4-FFF2-40B4-BE49-F238E27FC236}">
                <a16:creationId xmlns:a16="http://schemas.microsoft.com/office/drawing/2014/main" id="{F1E44389-B43D-0532-166B-3530E6738068}"/>
              </a:ext>
            </a:extLst>
          </p:cNvPr>
          <p:cNvCxnSpPr>
            <a:cxnSpLocks/>
          </p:cNvCxnSpPr>
          <p:nvPr/>
        </p:nvCxnSpPr>
        <p:spPr>
          <a:xfrm>
            <a:off x="6090589" y="5060844"/>
            <a:ext cx="110469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8DDCB42C-E446-D73C-55E7-A07B53875073}"/>
              </a:ext>
            </a:extLst>
          </p:cNvPr>
          <p:cNvCxnSpPr>
            <a:cxnSpLocks/>
          </p:cNvCxnSpPr>
          <p:nvPr/>
        </p:nvCxnSpPr>
        <p:spPr>
          <a:xfrm>
            <a:off x="3302811" y="4960910"/>
            <a:ext cx="1279783"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B764DE01-BE0D-31D8-9EC2-91CEE699D690}"/>
              </a:ext>
            </a:extLst>
          </p:cNvPr>
          <p:cNvCxnSpPr>
            <a:cxnSpLocks/>
          </p:cNvCxnSpPr>
          <p:nvPr/>
        </p:nvCxnSpPr>
        <p:spPr>
          <a:xfrm flipV="1">
            <a:off x="844782" y="3864236"/>
            <a:ext cx="1535075" cy="9397"/>
          </a:xfrm>
          <a:prstGeom prst="line">
            <a:avLst/>
          </a:prstGeom>
          <a:ln w="28575">
            <a:prstDash val="dash"/>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0399ADEF-3A69-DE3C-C115-2176093F3A0A}"/>
              </a:ext>
            </a:extLst>
          </p:cNvPr>
          <p:cNvCxnSpPr>
            <a:cxnSpLocks/>
          </p:cNvCxnSpPr>
          <p:nvPr/>
        </p:nvCxnSpPr>
        <p:spPr>
          <a:xfrm>
            <a:off x="4866570" y="1934665"/>
            <a:ext cx="108139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ED7D3839-4BA5-1257-768E-626D3A260E30}"/>
              </a:ext>
            </a:extLst>
          </p:cNvPr>
          <p:cNvCxnSpPr>
            <a:cxnSpLocks/>
          </p:cNvCxnSpPr>
          <p:nvPr/>
        </p:nvCxnSpPr>
        <p:spPr>
          <a:xfrm>
            <a:off x="2660313" y="2504223"/>
            <a:ext cx="58136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6" name="Straight Connector 65">
            <a:extLst>
              <a:ext uri="{FF2B5EF4-FFF2-40B4-BE49-F238E27FC236}">
                <a16:creationId xmlns:a16="http://schemas.microsoft.com/office/drawing/2014/main" id="{369349FB-8B81-927D-D5AD-82BDF68C603A}"/>
              </a:ext>
            </a:extLst>
          </p:cNvPr>
          <p:cNvCxnSpPr>
            <a:cxnSpLocks/>
          </p:cNvCxnSpPr>
          <p:nvPr/>
        </p:nvCxnSpPr>
        <p:spPr>
          <a:xfrm>
            <a:off x="426122" y="2398011"/>
            <a:ext cx="581366"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3899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23C37-63BE-B9B1-17C5-325489D1EE26}"/>
              </a:ext>
            </a:extLst>
          </p:cNvPr>
          <p:cNvSpPr txBox="1"/>
          <p:nvPr/>
        </p:nvSpPr>
        <p:spPr>
          <a:xfrm>
            <a:off x="1129799" y="560309"/>
            <a:ext cx="351378" cy="369332"/>
          </a:xfrm>
          <a:prstGeom prst="rect">
            <a:avLst/>
          </a:prstGeom>
          <a:noFill/>
        </p:spPr>
        <p:txBody>
          <a:bodyPr wrap="none" rtlCol="0">
            <a:spAutoFit/>
          </a:bodyPr>
          <a:lstStyle/>
          <a:p>
            <a:r>
              <a:rPr lang="en-US">
                <a:solidFill>
                  <a:schemeClr val="bg1"/>
                </a:solidFill>
              </a:rPr>
              <a:t>C</a:t>
            </a:r>
          </a:p>
        </p:txBody>
      </p:sp>
      <p:sp>
        <p:nvSpPr>
          <p:cNvPr id="3" name="TextBox 2">
            <a:extLst>
              <a:ext uri="{FF2B5EF4-FFF2-40B4-BE49-F238E27FC236}">
                <a16:creationId xmlns:a16="http://schemas.microsoft.com/office/drawing/2014/main" id="{B2E865DF-5EFC-E4C9-9AD3-74ECDF927949}"/>
              </a:ext>
            </a:extLst>
          </p:cNvPr>
          <p:cNvSpPr txBox="1"/>
          <p:nvPr/>
        </p:nvSpPr>
        <p:spPr>
          <a:xfrm>
            <a:off x="1242353" y="3063898"/>
            <a:ext cx="377026" cy="369332"/>
          </a:xfrm>
          <a:prstGeom prst="rect">
            <a:avLst/>
          </a:prstGeom>
          <a:noFill/>
        </p:spPr>
        <p:txBody>
          <a:bodyPr wrap="none" rtlCol="0">
            <a:spAutoFit/>
          </a:bodyPr>
          <a:lstStyle/>
          <a:p>
            <a:r>
              <a:rPr lang="en-US">
                <a:solidFill>
                  <a:schemeClr val="bg1"/>
                </a:solidFill>
              </a:rPr>
              <a:t>M</a:t>
            </a:r>
          </a:p>
        </p:txBody>
      </p:sp>
      <p:sp>
        <p:nvSpPr>
          <p:cNvPr id="4" name="TextBox 3">
            <a:extLst>
              <a:ext uri="{FF2B5EF4-FFF2-40B4-BE49-F238E27FC236}">
                <a16:creationId xmlns:a16="http://schemas.microsoft.com/office/drawing/2014/main" id="{4F0E7117-40BC-786F-9364-6F876347ABDE}"/>
              </a:ext>
            </a:extLst>
          </p:cNvPr>
          <p:cNvSpPr txBox="1"/>
          <p:nvPr/>
        </p:nvSpPr>
        <p:spPr>
          <a:xfrm>
            <a:off x="4083038" y="560309"/>
            <a:ext cx="351378" cy="369332"/>
          </a:xfrm>
          <a:prstGeom prst="rect">
            <a:avLst/>
          </a:prstGeom>
          <a:noFill/>
        </p:spPr>
        <p:txBody>
          <a:bodyPr wrap="none" rtlCol="0">
            <a:spAutoFit/>
          </a:bodyPr>
          <a:lstStyle/>
          <a:p>
            <a:r>
              <a:rPr lang="en-US">
                <a:solidFill>
                  <a:schemeClr val="bg1"/>
                </a:solidFill>
              </a:rPr>
              <a:t>D</a:t>
            </a:r>
          </a:p>
        </p:txBody>
      </p:sp>
      <p:sp>
        <p:nvSpPr>
          <p:cNvPr id="5" name="TextBox 4">
            <a:extLst>
              <a:ext uri="{FF2B5EF4-FFF2-40B4-BE49-F238E27FC236}">
                <a16:creationId xmlns:a16="http://schemas.microsoft.com/office/drawing/2014/main" id="{C2D1A11D-36C9-0E91-BCFA-ABD74D683542}"/>
              </a:ext>
            </a:extLst>
          </p:cNvPr>
          <p:cNvSpPr txBox="1"/>
          <p:nvPr/>
        </p:nvSpPr>
        <p:spPr>
          <a:xfrm>
            <a:off x="6978797" y="560309"/>
            <a:ext cx="364202" cy="369332"/>
          </a:xfrm>
          <a:prstGeom prst="rect">
            <a:avLst/>
          </a:prstGeom>
          <a:noFill/>
        </p:spPr>
        <p:txBody>
          <a:bodyPr wrap="none" rtlCol="0">
            <a:spAutoFit/>
          </a:bodyPr>
          <a:lstStyle/>
          <a:p>
            <a:r>
              <a:rPr lang="en-US">
                <a:solidFill>
                  <a:schemeClr val="bg1"/>
                </a:solidFill>
              </a:rPr>
              <a:t>G</a:t>
            </a:r>
          </a:p>
        </p:txBody>
      </p:sp>
      <p:sp>
        <p:nvSpPr>
          <p:cNvPr id="6" name="TextBox 5">
            <a:extLst>
              <a:ext uri="{FF2B5EF4-FFF2-40B4-BE49-F238E27FC236}">
                <a16:creationId xmlns:a16="http://schemas.microsoft.com/office/drawing/2014/main" id="{75FBD28E-7731-3CAF-F018-09C67B636E66}"/>
              </a:ext>
            </a:extLst>
          </p:cNvPr>
          <p:cNvSpPr txBox="1"/>
          <p:nvPr/>
        </p:nvSpPr>
        <p:spPr>
          <a:xfrm>
            <a:off x="4858362" y="3048961"/>
            <a:ext cx="351378" cy="369332"/>
          </a:xfrm>
          <a:prstGeom prst="rect">
            <a:avLst/>
          </a:prstGeom>
          <a:noFill/>
        </p:spPr>
        <p:txBody>
          <a:bodyPr wrap="none" rtlCol="0">
            <a:spAutoFit/>
          </a:bodyPr>
          <a:lstStyle/>
          <a:p>
            <a:r>
              <a:rPr lang="en-US">
                <a:solidFill>
                  <a:schemeClr val="bg1"/>
                </a:solidFill>
              </a:rPr>
              <a:t>R</a:t>
            </a:r>
          </a:p>
        </p:txBody>
      </p:sp>
      <p:pic>
        <p:nvPicPr>
          <p:cNvPr id="11" name="Picture 10" descr="Text&#10;&#10;Description automatically generated">
            <a:extLst>
              <a:ext uri="{FF2B5EF4-FFF2-40B4-BE49-F238E27FC236}">
                <a16:creationId xmlns:a16="http://schemas.microsoft.com/office/drawing/2014/main" id="{9D6EB6D7-6ED3-7944-EC6E-F41966AC5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07" y="100341"/>
            <a:ext cx="3562248" cy="2599478"/>
          </a:xfrm>
          <a:prstGeom prst="rect">
            <a:avLst/>
          </a:prstGeom>
        </p:spPr>
      </p:pic>
      <p:pic>
        <p:nvPicPr>
          <p:cNvPr id="13" name="Picture 12" descr="Text&#10;&#10;Description automatically generated">
            <a:extLst>
              <a:ext uri="{FF2B5EF4-FFF2-40B4-BE49-F238E27FC236}">
                <a16:creationId xmlns:a16="http://schemas.microsoft.com/office/drawing/2014/main" id="{6575C7C3-2534-678D-2712-698AC4D18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0955" y="2699818"/>
            <a:ext cx="3462000" cy="2058165"/>
          </a:xfrm>
          <a:prstGeom prst="rect">
            <a:avLst/>
          </a:prstGeom>
        </p:spPr>
      </p:pic>
      <p:pic>
        <p:nvPicPr>
          <p:cNvPr id="15" name="Picture 14" descr="Text&#10;&#10;Description automatically generated">
            <a:extLst>
              <a:ext uri="{FF2B5EF4-FFF2-40B4-BE49-F238E27FC236}">
                <a16:creationId xmlns:a16="http://schemas.microsoft.com/office/drawing/2014/main" id="{D8D40FD5-AD56-C751-5B4B-A00FE731D9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07" y="2794802"/>
            <a:ext cx="2169441" cy="1745822"/>
          </a:xfrm>
          <a:prstGeom prst="rect">
            <a:avLst/>
          </a:prstGeom>
        </p:spPr>
      </p:pic>
      <p:pic>
        <p:nvPicPr>
          <p:cNvPr id="19" name="Picture 18" descr="Text&#10;&#10;Description automatically generated">
            <a:extLst>
              <a:ext uri="{FF2B5EF4-FFF2-40B4-BE49-F238E27FC236}">
                <a16:creationId xmlns:a16="http://schemas.microsoft.com/office/drawing/2014/main" id="{913DF7C7-8305-8CF6-377C-1920E6A987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9155" y="286669"/>
            <a:ext cx="3786894" cy="1976887"/>
          </a:xfrm>
          <a:prstGeom prst="rect">
            <a:avLst/>
          </a:prstGeom>
        </p:spPr>
      </p:pic>
      <p:sp>
        <p:nvSpPr>
          <p:cNvPr id="20" name="TextBox 19">
            <a:extLst>
              <a:ext uri="{FF2B5EF4-FFF2-40B4-BE49-F238E27FC236}">
                <a16:creationId xmlns:a16="http://schemas.microsoft.com/office/drawing/2014/main" id="{AAB18999-212B-D0E5-98C5-E73465595BDC}"/>
              </a:ext>
            </a:extLst>
          </p:cNvPr>
          <p:cNvSpPr txBox="1"/>
          <p:nvPr/>
        </p:nvSpPr>
        <p:spPr>
          <a:xfrm>
            <a:off x="2468380" y="329784"/>
            <a:ext cx="351378" cy="369332"/>
          </a:xfrm>
          <a:prstGeom prst="rect">
            <a:avLst/>
          </a:prstGeom>
          <a:noFill/>
        </p:spPr>
        <p:txBody>
          <a:bodyPr wrap="none" rtlCol="0">
            <a:spAutoFit/>
          </a:bodyPr>
          <a:lstStyle/>
          <a:p>
            <a:r>
              <a:rPr lang="en-US">
                <a:solidFill>
                  <a:schemeClr val="bg1"/>
                </a:solidFill>
              </a:rPr>
              <a:t>D</a:t>
            </a:r>
          </a:p>
        </p:txBody>
      </p:sp>
      <p:sp>
        <p:nvSpPr>
          <p:cNvPr id="21" name="TextBox 20">
            <a:extLst>
              <a:ext uri="{FF2B5EF4-FFF2-40B4-BE49-F238E27FC236}">
                <a16:creationId xmlns:a16="http://schemas.microsoft.com/office/drawing/2014/main" id="{5237EB5B-E18C-4102-54B9-A887352078DD}"/>
              </a:ext>
            </a:extLst>
          </p:cNvPr>
          <p:cNvSpPr txBox="1"/>
          <p:nvPr/>
        </p:nvSpPr>
        <p:spPr>
          <a:xfrm>
            <a:off x="6978797" y="329784"/>
            <a:ext cx="364202" cy="369332"/>
          </a:xfrm>
          <a:prstGeom prst="rect">
            <a:avLst/>
          </a:prstGeom>
          <a:noFill/>
        </p:spPr>
        <p:txBody>
          <a:bodyPr wrap="none" rtlCol="0">
            <a:spAutoFit/>
          </a:bodyPr>
          <a:lstStyle/>
          <a:p>
            <a:r>
              <a:rPr lang="en-US">
                <a:solidFill>
                  <a:schemeClr val="bg1"/>
                </a:solidFill>
              </a:rPr>
              <a:t>G</a:t>
            </a:r>
          </a:p>
        </p:txBody>
      </p:sp>
      <p:sp>
        <p:nvSpPr>
          <p:cNvPr id="22" name="TextBox 21">
            <a:extLst>
              <a:ext uri="{FF2B5EF4-FFF2-40B4-BE49-F238E27FC236}">
                <a16:creationId xmlns:a16="http://schemas.microsoft.com/office/drawing/2014/main" id="{0D23BD37-8653-5039-9516-B67AC1EAC083}"/>
              </a:ext>
            </a:extLst>
          </p:cNvPr>
          <p:cNvSpPr txBox="1"/>
          <p:nvPr/>
        </p:nvSpPr>
        <p:spPr>
          <a:xfrm>
            <a:off x="1481177" y="2879945"/>
            <a:ext cx="377026" cy="369332"/>
          </a:xfrm>
          <a:prstGeom prst="rect">
            <a:avLst/>
          </a:prstGeom>
          <a:noFill/>
        </p:spPr>
        <p:txBody>
          <a:bodyPr wrap="none" rtlCol="0">
            <a:spAutoFit/>
          </a:bodyPr>
          <a:lstStyle/>
          <a:p>
            <a:r>
              <a:rPr lang="en-US">
                <a:solidFill>
                  <a:schemeClr val="bg1"/>
                </a:solidFill>
              </a:rPr>
              <a:t>M</a:t>
            </a:r>
          </a:p>
        </p:txBody>
      </p:sp>
      <p:sp>
        <p:nvSpPr>
          <p:cNvPr id="23" name="TextBox 22">
            <a:extLst>
              <a:ext uri="{FF2B5EF4-FFF2-40B4-BE49-F238E27FC236}">
                <a16:creationId xmlns:a16="http://schemas.microsoft.com/office/drawing/2014/main" id="{D8F66D7E-3D5A-6DF8-1C87-CC810459C851}"/>
              </a:ext>
            </a:extLst>
          </p:cNvPr>
          <p:cNvSpPr txBox="1"/>
          <p:nvPr/>
        </p:nvSpPr>
        <p:spPr>
          <a:xfrm>
            <a:off x="5209740" y="2794802"/>
            <a:ext cx="364202" cy="369332"/>
          </a:xfrm>
          <a:prstGeom prst="rect">
            <a:avLst/>
          </a:prstGeom>
          <a:noFill/>
        </p:spPr>
        <p:txBody>
          <a:bodyPr wrap="none" rtlCol="0">
            <a:spAutoFit/>
          </a:bodyPr>
          <a:lstStyle/>
          <a:p>
            <a:r>
              <a:rPr lang="en-US">
                <a:solidFill>
                  <a:schemeClr val="bg1"/>
                </a:solidFill>
              </a:rPr>
              <a:t>R</a:t>
            </a:r>
          </a:p>
        </p:txBody>
      </p:sp>
      <p:pic>
        <p:nvPicPr>
          <p:cNvPr id="25" name="Picture 24" descr="Text&#10;&#10;Description automatically generated">
            <a:extLst>
              <a:ext uri="{FF2B5EF4-FFF2-40B4-BE49-F238E27FC236}">
                <a16:creationId xmlns:a16="http://schemas.microsoft.com/office/drawing/2014/main" id="{E100E91A-4018-0DCA-3FD5-ABAA6C2D50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9431" y="2465018"/>
            <a:ext cx="3187135" cy="2348698"/>
          </a:xfrm>
          <a:prstGeom prst="rect">
            <a:avLst/>
          </a:prstGeom>
        </p:spPr>
      </p:pic>
      <p:sp>
        <p:nvSpPr>
          <p:cNvPr id="7" name="TextBox 6">
            <a:extLst>
              <a:ext uri="{FF2B5EF4-FFF2-40B4-BE49-F238E27FC236}">
                <a16:creationId xmlns:a16="http://schemas.microsoft.com/office/drawing/2014/main" id="{BCCC581B-A412-679F-AA0D-49EA273162EE}"/>
              </a:ext>
            </a:extLst>
          </p:cNvPr>
          <p:cNvSpPr txBox="1"/>
          <p:nvPr/>
        </p:nvSpPr>
        <p:spPr>
          <a:xfrm>
            <a:off x="8214836" y="2633264"/>
            <a:ext cx="595035" cy="369332"/>
          </a:xfrm>
          <a:prstGeom prst="rect">
            <a:avLst/>
          </a:prstGeom>
          <a:noFill/>
        </p:spPr>
        <p:txBody>
          <a:bodyPr wrap="none" rtlCol="0">
            <a:spAutoFit/>
          </a:bodyPr>
          <a:lstStyle/>
          <a:p>
            <a:r>
              <a:rPr lang="en-US">
                <a:solidFill>
                  <a:srgbClr val="00B0F0"/>
                </a:solidFill>
              </a:rPr>
              <a:t>Rec</a:t>
            </a:r>
          </a:p>
        </p:txBody>
      </p:sp>
      <p:cxnSp>
        <p:nvCxnSpPr>
          <p:cNvPr id="26" name="Straight Connector 25">
            <a:extLst>
              <a:ext uri="{FF2B5EF4-FFF2-40B4-BE49-F238E27FC236}">
                <a16:creationId xmlns:a16="http://schemas.microsoft.com/office/drawing/2014/main" id="{B6A6EC9A-6F38-E254-D5F3-A03D43F5A61C}"/>
              </a:ext>
            </a:extLst>
          </p:cNvPr>
          <p:cNvCxnSpPr>
            <a:cxnSpLocks/>
          </p:cNvCxnSpPr>
          <p:nvPr/>
        </p:nvCxnSpPr>
        <p:spPr>
          <a:xfrm>
            <a:off x="251521" y="3615006"/>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1107ADFF-6AAD-B5AA-7378-6327686B63A4}"/>
              </a:ext>
            </a:extLst>
          </p:cNvPr>
          <p:cNvCxnSpPr>
            <a:cxnSpLocks/>
          </p:cNvCxnSpPr>
          <p:nvPr/>
        </p:nvCxnSpPr>
        <p:spPr>
          <a:xfrm>
            <a:off x="2526279" y="3052543"/>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60CE33DF-E3E0-2504-A54A-F7BD222D65EE}"/>
              </a:ext>
            </a:extLst>
          </p:cNvPr>
          <p:cNvCxnSpPr>
            <a:cxnSpLocks/>
          </p:cNvCxnSpPr>
          <p:nvPr/>
        </p:nvCxnSpPr>
        <p:spPr>
          <a:xfrm>
            <a:off x="3936685" y="504246"/>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CEA5622A-78BA-4766-322D-621E5B475456}"/>
              </a:ext>
            </a:extLst>
          </p:cNvPr>
          <p:cNvCxnSpPr>
            <a:cxnSpLocks/>
          </p:cNvCxnSpPr>
          <p:nvPr/>
        </p:nvCxnSpPr>
        <p:spPr>
          <a:xfrm>
            <a:off x="251521" y="439289"/>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51914ACD-318A-6139-08AA-EAF372A351D6}"/>
              </a:ext>
            </a:extLst>
          </p:cNvPr>
          <p:cNvCxnSpPr>
            <a:cxnSpLocks/>
          </p:cNvCxnSpPr>
          <p:nvPr/>
        </p:nvCxnSpPr>
        <p:spPr>
          <a:xfrm>
            <a:off x="5959025" y="2772411"/>
            <a:ext cx="1193998"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65FE953B-9D7B-2498-9825-1DD3B59E2C03}"/>
              </a:ext>
            </a:extLst>
          </p:cNvPr>
          <p:cNvCxnSpPr>
            <a:cxnSpLocks/>
          </p:cNvCxnSpPr>
          <p:nvPr/>
        </p:nvCxnSpPr>
        <p:spPr>
          <a:xfrm>
            <a:off x="171573" y="4540624"/>
            <a:ext cx="1193998"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F4CB865E-7597-52B9-41F4-3D9C580ED752}"/>
              </a:ext>
            </a:extLst>
          </p:cNvPr>
          <p:cNvCxnSpPr>
            <a:cxnSpLocks/>
          </p:cNvCxnSpPr>
          <p:nvPr/>
        </p:nvCxnSpPr>
        <p:spPr>
          <a:xfrm>
            <a:off x="2390955" y="3771110"/>
            <a:ext cx="1193998"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53A120E5-4EE8-62AA-F158-435A4E0E664E}"/>
              </a:ext>
            </a:extLst>
          </p:cNvPr>
          <p:cNvCxnSpPr>
            <a:cxnSpLocks/>
          </p:cNvCxnSpPr>
          <p:nvPr/>
        </p:nvCxnSpPr>
        <p:spPr>
          <a:xfrm>
            <a:off x="3669155" y="1423643"/>
            <a:ext cx="1193998"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2F456F7B-51A4-AC8A-3870-1324099103A8}"/>
              </a:ext>
            </a:extLst>
          </p:cNvPr>
          <p:cNvCxnSpPr>
            <a:cxnSpLocks/>
          </p:cNvCxnSpPr>
          <p:nvPr/>
        </p:nvCxnSpPr>
        <p:spPr>
          <a:xfrm>
            <a:off x="171573" y="1838371"/>
            <a:ext cx="1193998"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D7F36D8F-8C94-5CBD-2510-CC903B4188F0}"/>
              </a:ext>
            </a:extLst>
          </p:cNvPr>
          <p:cNvCxnSpPr>
            <a:cxnSpLocks/>
          </p:cNvCxnSpPr>
          <p:nvPr/>
        </p:nvCxnSpPr>
        <p:spPr>
          <a:xfrm>
            <a:off x="5784799" y="4049936"/>
            <a:ext cx="1193998"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38" name="Left Brace 37">
            <a:extLst>
              <a:ext uri="{FF2B5EF4-FFF2-40B4-BE49-F238E27FC236}">
                <a16:creationId xmlns:a16="http://schemas.microsoft.com/office/drawing/2014/main" id="{CE74D274-8842-9B80-8BEA-E8338EC32A64}"/>
              </a:ext>
            </a:extLst>
          </p:cNvPr>
          <p:cNvSpPr/>
          <p:nvPr/>
        </p:nvSpPr>
        <p:spPr>
          <a:xfrm>
            <a:off x="135330" y="1140967"/>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9" name="Left Brace 38">
            <a:extLst>
              <a:ext uri="{FF2B5EF4-FFF2-40B4-BE49-F238E27FC236}">
                <a16:creationId xmlns:a16="http://schemas.microsoft.com/office/drawing/2014/main" id="{D3E8F948-F9E2-1F2A-52D5-1E5C70E1C844}"/>
              </a:ext>
            </a:extLst>
          </p:cNvPr>
          <p:cNvSpPr/>
          <p:nvPr/>
        </p:nvSpPr>
        <p:spPr>
          <a:xfrm>
            <a:off x="149192" y="1886614"/>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2" name="Left Brace 41">
            <a:extLst>
              <a:ext uri="{FF2B5EF4-FFF2-40B4-BE49-F238E27FC236}">
                <a16:creationId xmlns:a16="http://schemas.microsoft.com/office/drawing/2014/main" id="{B18C4177-D55A-69D0-C393-A4B541577510}"/>
              </a:ext>
            </a:extLst>
          </p:cNvPr>
          <p:cNvSpPr/>
          <p:nvPr/>
        </p:nvSpPr>
        <p:spPr>
          <a:xfrm>
            <a:off x="3663449" y="699116"/>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3" name="Left Brace 42">
            <a:extLst>
              <a:ext uri="{FF2B5EF4-FFF2-40B4-BE49-F238E27FC236}">
                <a16:creationId xmlns:a16="http://schemas.microsoft.com/office/drawing/2014/main" id="{D51BB839-E5BD-951B-5889-69A38F230A18}"/>
              </a:ext>
            </a:extLst>
          </p:cNvPr>
          <p:cNvSpPr/>
          <p:nvPr/>
        </p:nvSpPr>
        <p:spPr>
          <a:xfrm>
            <a:off x="3677311" y="1444763"/>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4" name="Left Brace 43">
            <a:extLst>
              <a:ext uri="{FF2B5EF4-FFF2-40B4-BE49-F238E27FC236}">
                <a16:creationId xmlns:a16="http://schemas.microsoft.com/office/drawing/2014/main" id="{479BAF57-6ABE-702C-54D3-6F8DBEC24D7D}"/>
              </a:ext>
            </a:extLst>
          </p:cNvPr>
          <p:cNvSpPr/>
          <p:nvPr/>
        </p:nvSpPr>
        <p:spPr>
          <a:xfrm>
            <a:off x="2425238" y="3169833"/>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5" name="Left Brace 44">
            <a:extLst>
              <a:ext uri="{FF2B5EF4-FFF2-40B4-BE49-F238E27FC236}">
                <a16:creationId xmlns:a16="http://schemas.microsoft.com/office/drawing/2014/main" id="{5BC833E5-837A-4EAD-CEC8-3FC2366E72B7}"/>
              </a:ext>
            </a:extLst>
          </p:cNvPr>
          <p:cNvSpPr/>
          <p:nvPr/>
        </p:nvSpPr>
        <p:spPr>
          <a:xfrm>
            <a:off x="2439100" y="3915480"/>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2" name="Left Brace 51">
            <a:extLst>
              <a:ext uri="{FF2B5EF4-FFF2-40B4-BE49-F238E27FC236}">
                <a16:creationId xmlns:a16="http://schemas.microsoft.com/office/drawing/2014/main" id="{8FCB9E27-ACB1-7AE1-E70D-A93EB38FF314}"/>
              </a:ext>
            </a:extLst>
          </p:cNvPr>
          <p:cNvSpPr/>
          <p:nvPr/>
        </p:nvSpPr>
        <p:spPr>
          <a:xfrm>
            <a:off x="5783714" y="3450026"/>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3" name="Left Brace 52">
            <a:extLst>
              <a:ext uri="{FF2B5EF4-FFF2-40B4-BE49-F238E27FC236}">
                <a16:creationId xmlns:a16="http://schemas.microsoft.com/office/drawing/2014/main" id="{2229DD28-5DB2-6C51-8049-AA105DB35107}"/>
              </a:ext>
            </a:extLst>
          </p:cNvPr>
          <p:cNvSpPr/>
          <p:nvPr/>
        </p:nvSpPr>
        <p:spPr>
          <a:xfrm>
            <a:off x="5755758" y="4109049"/>
            <a:ext cx="145342" cy="67391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071813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3B5BAD-4540-4385-E35A-AE8D068308E7}"/>
              </a:ext>
            </a:extLst>
          </p:cNvPr>
          <p:cNvSpPr txBox="1"/>
          <p:nvPr/>
        </p:nvSpPr>
        <p:spPr>
          <a:xfrm>
            <a:off x="1129799" y="560309"/>
            <a:ext cx="351378" cy="369332"/>
          </a:xfrm>
          <a:prstGeom prst="rect">
            <a:avLst/>
          </a:prstGeom>
          <a:noFill/>
        </p:spPr>
        <p:txBody>
          <a:bodyPr wrap="none" rtlCol="0">
            <a:spAutoFit/>
          </a:bodyPr>
          <a:lstStyle/>
          <a:p>
            <a:r>
              <a:rPr lang="en-US">
                <a:solidFill>
                  <a:schemeClr val="bg1"/>
                </a:solidFill>
              </a:rPr>
              <a:t>C</a:t>
            </a:r>
          </a:p>
        </p:txBody>
      </p:sp>
      <p:sp>
        <p:nvSpPr>
          <p:cNvPr id="3" name="TextBox 2">
            <a:extLst>
              <a:ext uri="{FF2B5EF4-FFF2-40B4-BE49-F238E27FC236}">
                <a16:creationId xmlns:a16="http://schemas.microsoft.com/office/drawing/2014/main" id="{C2D99A32-497D-0072-4542-10784E71E6C1}"/>
              </a:ext>
            </a:extLst>
          </p:cNvPr>
          <p:cNvSpPr txBox="1"/>
          <p:nvPr/>
        </p:nvSpPr>
        <p:spPr>
          <a:xfrm>
            <a:off x="1242353" y="3063898"/>
            <a:ext cx="377026" cy="369332"/>
          </a:xfrm>
          <a:prstGeom prst="rect">
            <a:avLst/>
          </a:prstGeom>
          <a:noFill/>
        </p:spPr>
        <p:txBody>
          <a:bodyPr wrap="none" rtlCol="0">
            <a:spAutoFit/>
          </a:bodyPr>
          <a:lstStyle/>
          <a:p>
            <a:r>
              <a:rPr lang="en-US">
                <a:solidFill>
                  <a:schemeClr val="bg1"/>
                </a:solidFill>
              </a:rPr>
              <a:t>M</a:t>
            </a:r>
          </a:p>
        </p:txBody>
      </p:sp>
      <p:sp>
        <p:nvSpPr>
          <p:cNvPr id="4" name="TextBox 3">
            <a:extLst>
              <a:ext uri="{FF2B5EF4-FFF2-40B4-BE49-F238E27FC236}">
                <a16:creationId xmlns:a16="http://schemas.microsoft.com/office/drawing/2014/main" id="{71E343E4-8A6A-217E-87E2-3772BD67B40E}"/>
              </a:ext>
            </a:extLst>
          </p:cNvPr>
          <p:cNvSpPr txBox="1"/>
          <p:nvPr/>
        </p:nvSpPr>
        <p:spPr>
          <a:xfrm>
            <a:off x="4083038" y="560309"/>
            <a:ext cx="351378" cy="369332"/>
          </a:xfrm>
          <a:prstGeom prst="rect">
            <a:avLst/>
          </a:prstGeom>
          <a:noFill/>
        </p:spPr>
        <p:txBody>
          <a:bodyPr wrap="none" rtlCol="0">
            <a:spAutoFit/>
          </a:bodyPr>
          <a:lstStyle/>
          <a:p>
            <a:r>
              <a:rPr lang="en-US">
                <a:solidFill>
                  <a:schemeClr val="bg1"/>
                </a:solidFill>
              </a:rPr>
              <a:t>D</a:t>
            </a:r>
          </a:p>
        </p:txBody>
      </p:sp>
      <p:sp>
        <p:nvSpPr>
          <p:cNvPr id="5" name="TextBox 4">
            <a:extLst>
              <a:ext uri="{FF2B5EF4-FFF2-40B4-BE49-F238E27FC236}">
                <a16:creationId xmlns:a16="http://schemas.microsoft.com/office/drawing/2014/main" id="{E18D89C9-EED6-AF4B-1869-96C83B1D0D3F}"/>
              </a:ext>
            </a:extLst>
          </p:cNvPr>
          <p:cNvSpPr txBox="1"/>
          <p:nvPr/>
        </p:nvSpPr>
        <p:spPr>
          <a:xfrm>
            <a:off x="6978797" y="560309"/>
            <a:ext cx="364202" cy="369332"/>
          </a:xfrm>
          <a:prstGeom prst="rect">
            <a:avLst/>
          </a:prstGeom>
          <a:noFill/>
        </p:spPr>
        <p:txBody>
          <a:bodyPr wrap="none" rtlCol="0">
            <a:spAutoFit/>
          </a:bodyPr>
          <a:lstStyle/>
          <a:p>
            <a:r>
              <a:rPr lang="en-US">
                <a:solidFill>
                  <a:schemeClr val="bg1"/>
                </a:solidFill>
              </a:rPr>
              <a:t>G</a:t>
            </a:r>
          </a:p>
        </p:txBody>
      </p:sp>
      <p:sp>
        <p:nvSpPr>
          <p:cNvPr id="6" name="TextBox 5">
            <a:extLst>
              <a:ext uri="{FF2B5EF4-FFF2-40B4-BE49-F238E27FC236}">
                <a16:creationId xmlns:a16="http://schemas.microsoft.com/office/drawing/2014/main" id="{7241CA7B-51CB-6390-A80B-5076E23EEF9E}"/>
              </a:ext>
            </a:extLst>
          </p:cNvPr>
          <p:cNvSpPr txBox="1"/>
          <p:nvPr/>
        </p:nvSpPr>
        <p:spPr>
          <a:xfrm>
            <a:off x="4858362" y="3048961"/>
            <a:ext cx="351378" cy="369332"/>
          </a:xfrm>
          <a:prstGeom prst="rect">
            <a:avLst/>
          </a:prstGeom>
          <a:noFill/>
        </p:spPr>
        <p:txBody>
          <a:bodyPr wrap="none" rtlCol="0">
            <a:spAutoFit/>
          </a:bodyPr>
          <a:lstStyle/>
          <a:p>
            <a:r>
              <a:rPr lang="en-US">
                <a:solidFill>
                  <a:schemeClr val="bg1"/>
                </a:solidFill>
              </a:rPr>
              <a:t>R</a:t>
            </a:r>
          </a:p>
        </p:txBody>
      </p:sp>
      <p:pic>
        <p:nvPicPr>
          <p:cNvPr id="11" name="Picture 10" descr="Text&#10;&#10;Description automatically generated">
            <a:extLst>
              <a:ext uri="{FF2B5EF4-FFF2-40B4-BE49-F238E27FC236}">
                <a16:creationId xmlns:a16="http://schemas.microsoft.com/office/drawing/2014/main" id="{59DBA1E4-823D-1F8C-732F-BA8CC23D2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354" y="2323377"/>
            <a:ext cx="2021417" cy="2820123"/>
          </a:xfrm>
          <a:prstGeom prst="rect">
            <a:avLst/>
          </a:prstGeom>
        </p:spPr>
      </p:pic>
      <p:pic>
        <p:nvPicPr>
          <p:cNvPr id="13" name="Picture 12" descr="Text&#10;&#10;Description automatically generated">
            <a:extLst>
              <a:ext uri="{FF2B5EF4-FFF2-40B4-BE49-F238E27FC236}">
                <a16:creationId xmlns:a16="http://schemas.microsoft.com/office/drawing/2014/main" id="{8FB5C294-106A-79BA-6DB4-EF14E591A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234" y="82073"/>
            <a:ext cx="2616467" cy="2489677"/>
          </a:xfrm>
          <a:prstGeom prst="rect">
            <a:avLst/>
          </a:prstGeom>
        </p:spPr>
      </p:pic>
      <p:pic>
        <p:nvPicPr>
          <p:cNvPr id="15" name="Picture 14">
            <a:extLst>
              <a:ext uri="{FF2B5EF4-FFF2-40B4-BE49-F238E27FC236}">
                <a16:creationId xmlns:a16="http://schemas.microsoft.com/office/drawing/2014/main" id="{20064B08-91F0-E346-94B0-8C73EEFF8F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323" y="4285589"/>
            <a:ext cx="1761708" cy="153192"/>
          </a:xfrm>
          <a:prstGeom prst="rect">
            <a:avLst/>
          </a:prstGeom>
        </p:spPr>
      </p:pic>
      <p:pic>
        <p:nvPicPr>
          <p:cNvPr id="17" name="Picture 16" descr="Text&#10;&#10;Description automatically generated">
            <a:extLst>
              <a:ext uri="{FF2B5EF4-FFF2-40B4-BE49-F238E27FC236}">
                <a16:creationId xmlns:a16="http://schemas.microsoft.com/office/drawing/2014/main" id="{CD103EC3-AAB1-E2FC-CE5B-308C18723E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6334" y="174223"/>
            <a:ext cx="2399762" cy="3191684"/>
          </a:xfrm>
          <a:prstGeom prst="rect">
            <a:avLst/>
          </a:prstGeom>
        </p:spPr>
      </p:pic>
      <p:pic>
        <p:nvPicPr>
          <p:cNvPr id="19" name="Picture 18" descr="Text&#10;&#10;Description automatically generated">
            <a:extLst>
              <a:ext uri="{FF2B5EF4-FFF2-40B4-BE49-F238E27FC236}">
                <a16:creationId xmlns:a16="http://schemas.microsoft.com/office/drawing/2014/main" id="{18E5823B-1105-5415-A4A1-19CF8C3386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99" y="164813"/>
            <a:ext cx="2456025" cy="3841627"/>
          </a:xfrm>
          <a:prstGeom prst="rect">
            <a:avLst/>
          </a:prstGeom>
        </p:spPr>
      </p:pic>
      <p:sp>
        <p:nvSpPr>
          <p:cNvPr id="7" name="TextBox 6">
            <a:extLst>
              <a:ext uri="{FF2B5EF4-FFF2-40B4-BE49-F238E27FC236}">
                <a16:creationId xmlns:a16="http://schemas.microsoft.com/office/drawing/2014/main" id="{47E482EC-215F-D992-49FC-528CA2F6FB0E}"/>
              </a:ext>
            </a:extLst>
          </p:cNvPr>
          <p:cNvSpPr txBox="1"/>
          <p:nvPr/>
        </p:nvSpPr>
        <p:spPr>
          <a:xfrm>
            <a:off x="6192962" y="2754579"/>
            <a:ext cx="595035" cy="369332"/>
          </a:xfrm>
          <a:prstGeom prst="rect">
            <a:avLst/>
          </a:prstGeom>
          <a:noFill/>
        </p:spPr>
        <p:txBody>
          <a:bodyPr wrap="none" rtlCol="0">
            <a:spAutoFit/>
          </a:bodyPr>
          <a:lstStyle/>
          <a:p>
            <a:r>
              <a:rPr lang="en-US">
                <a:solidFill>
                  <a:srgbClr val="00B0F0"/>
                </a:solidFill>
              </a:rPr>
              <a:t>Rec</a:t>
            </a:r>
          </a:p>
        </p:txBody>
      </p:sp>
      <p:sp>
        <p:nvSpPr>
          <p:cNvPr id="20" name="TextBox 19">
            <a:extLst>
              <a:ext uri="{FF2B5EF4-FFF2-40B4-BE49-F238E27FC236}">
                <a16:creationId xmlns:a16="http://schemas.microsoft.com/office/drawing/2014/main" id="{0672E42D-E082-5935-48CA-CC72F4F1BBAB}"/>
              </a:ext>
            </a:extLst>
          </p:cNvPr>
          <p:cNvSpPr txBox="1"/>
          <p:nvPr/>
        </p:nvSpPr>
        <p:spPr>
          <a:xfrm>
            <a:off x="1993692" y="359764"/>
            <a:ext cx="351378" cy="369332"/>
          </a:xfrm>
          <a:prstGeom prst="rect">
            <a:avLst/>
          </a:prstGeom>
          <a:noFill/>
        </p:spPr>
        <p:txBody>
          <a:bodyPr wrap="none" rtlCol="0">
            <a:spAutoFit/>
          </a:bodyPr>
          <a:lstStyle/>
          <a:p>
            <a:r>
              <a:rPr lang="en-US">
                <a:solidFill>
                  <a:schemeClr val="bg1"/>
                </a:solidFill>
              </a:rPr>
              <a:t>D</a:t>
            </a:r>
          </a:p>
        </p:txBody>
      </p:sp>
      <p:sp>
        <p:nvSpPr>
          <p:cNvPr id="21" name="TextBox 20">
            <a:extLst>
              <a:ext uri="{FF2B5EF4-FFF2-40B4-BE49-F238E27FC236}">
                <a16:creationId xmlns:a16="http://schemas.microsoft.com/office/drawing/2014/main" id="{50F778CB-334D-7EF6-080F-B892701BB568}"/>
              </a:ext>
            </a:extLst>
          </p:cNvPr>
          <p:cNvSpPr txBox="1"/>
          <p:nvPr/>
        </p:nvSpPr>
        <p:spPr>
          <a:xfrm>
            <a:off x="4506984" y="359764"/>
            <a:ext cx="364202" cy="369332"/>
          </a:xfrm>
          <a:prstGeom prst="rect">
            <a:avLst/>
          </a:prstGeom>
          <a:noFill/>
        </p:spPr>
        <p:txBody>
          <a:bodyPr wrap="none" rtlCol="0">
            <a:spAutoFit/>
          </a:bodyPr>
          <a:lstStyle/>
          <a:p>
            <a:r>
              <a:rPr lang="en-US">
                <a:solidFill>
                  <a:schemeClr val="bg1"/>
                </a:solidFill>
              </a:rPr>
              <a:t>G</a:t>
            </a:r>
          </a:p>
        </p:txBody>
      </p:sp>
      <p:sp>
        <p:nvSpPr>
          <p:cNvPr id="24" name="TextBox 23">
            <a:extLst>
              <a:ext uri="{FF2B5EF4-FFF2-40B4-BE49-F238E27FC236}">
                <a16:creationId xmlns:a16="http://schemas.microsoft.com/office/drawing/2014/main" id="{437C59C3-968B-CCAA-0A3C-B5EE685BFC51}"/>
              </a:ext>
            </a:extLst>
          </p:cNvPr>
          <p:cNvSpPr txBox="1"/>
          <p:nvPr/>
        </p:nvSpPr>
        <p:spPr>
          <a:xfrm>
            <a:off x="8269516" y="359764"/>
            <a:ext cx="351378" cy="369332"/>
          </a:xfrm>
          <a:prstGeom prst="rect">
            <a:avLst/>
          </a:prstGeom>
          <a:noFill/>
        </p:spPr>
        <p:txBody>
          <a:bodyPr wrap="none" rtlCol="0">
            <a:spAutoFit/>
          </a:bodyPr>
          <a:lstStyle/>
          <a:p>
            <a:r>
              <a:rPr lang="en-US">
                <a:solidFill>
                  <a:schemeClr val="bg1"/>
                </a:solidFill>
              </a:rPr>
              <a:t>R</a:t>
            </a:r>
          </a:p>
        </p:txBody>
      </p:sp>
      <p:sp>
        <p:nvSpPr>
          <p:cNvPr id="25" name="TextBox 24">
            <a:extLst>
              <a:ext uri="{FF2B5EF4-FFF2-40B4-BE49-F238E27FC236}">
                <a16:creationId xmlns:a16="http://schemas.microsoft.com/office/drawing/2014/main" id="{62716B57-DE68-3EA4-A7ED-3FDA267C600D}"/>
              </a:ext>
            </a:extLst>
          </p:cNvPr>
          <p:cNvSpPr txBox="1"/>
          <p:nvPr/>
        </p:nvSpPr>
        <p:spPr>
          <a:xfrm>
            <a:off x="1305488" y="3976932"/>
            <a:ext cx="377026" cy="369332"/>
          </a:xfrm>
          <a:prstGeom prst="rect">
            <a:avLst/>
          </a:prstGeom>
          <a:noFill/>
        </p:spPr>
        <p:txBody>
          <a:bodyPr wrap="none" rtlCol="0">
            <a:spAutoFit/>
          </a:bodyPr>
          <a:lstStyle/>
          <a:p>
            <a:r>
              <a:rPr lang="en-US"/>
              <a:t>M</a:t>
            </a:r>
          </a:p>
        </p:txBody>
      </p:sp>
      <p:sp>
        <p:nvSpPr>
          <p:cNvPr id="26" name="Left Brace 25">
            <a:extLst>
              <a:ext uri="{FF2B5EF4-FFF2-40B4-BE49-F238E27FC236}">
                <a16:creationId xmlns:a16="http://schemas.microsoft.com/office/drawing/2014/main" id="{E5410D5B-A1B4-141A-308F-624C0AC510E0}"/>
              </a:ext>
            </a:extLst>
          </p:cNvPr>
          <p:cNvSpPr/>
          <p:nvPr/>
        </p:nvSpPr>
        <p:spPr>
          <a:xfrm>
            <a:off x="131082" y="456416"/>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9" name="Left Brace 28">
            <a:extLst>
              <a:ext uri="{FF2B5EF4-FFF2-40B4-BE49-F238E27FC236}">
                <a16:creationId xmlns:a16="http://schemas.microsoft.com/office/drawing/2014/main" id="{78F7E518-41EF-AF43-8C3A-77AB09EF27EA}"/>
              </a:ext>
            </a:extLst>
          </p:cNvPr>
          <p:cNvSpPr/>
          <p:nvPr/>
        </p:nvSpPr>
        <p:spPr>
          <a:xfrm>
            <a:off x="2665186" y="456416"/>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0" name="Left Brace 29">
            <a:extLst>
              <a:ext uri="{FF2B5EF4-FFF2-40B4-BE49-F238E27FC236}">
                <a16:creationId xmlns:a16="http://schemas.microsoft.com/office/drawing/2014/main" id="{F3D0F2EB-D246-FBA5-0AFA-39E312216FA1}"/>
              </a:ext>
            </a:extLst>
          </p:cNvPr>
          <p:cNvSpPr/>
          <p:nvPr/>
        </p:nvSpPr>
        <p:spPr>
          <a:xfrm>
            <a:off x="6430234" y="259830"/>
            <a:ext cx="122756" cy="5367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3" name="Left Brace 32">
            <a:extLst>
              <a:ext uri="{FF2B5EF4-FFF2-40B4-BE49-F238E27FC236}">
                <a16:creationId xmlns:a16="http://schemas.microsoft.com/office/drawing/2014/main" id="{E91AA8F0-46C9-284E-BC95-7790E5CAC851}"/>
              </a:ext>
            </a:extLst>
          </p:cNvPr>
          <p:cNvSpPr/>
          <p:nvPr/>
        </p:nvSpPr>
        <p:spPr>
          <a:xfrm>
            <a:off x="4919196" y="2486215"/>
            <a:ext cx="122756" cy="53672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4" name="Left Brace 33">
            <a:extLst>
              <a:ext uri="{FF2B5EF4-FFF2-40B4-BE49-F238E27FC236}">
                <a16:creationId xmlns:a16="http://schemas.microsoft.com/office/drawing/2014/main" id="{99AF5940-A424-3618-E59F-D7D4269F4C78}"/>
              </a:ext>
            </a:extLst>
          </p:cNvPr>
          <p:cNvSpPr/>
          <p:nvPr/>
        </p:nvSpPr>
        <p:spPr>
          <a:xfrm>
            <a:off x="64289" y="1201810"/>
            <a:ext cx="101041" cy="34014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7" name="Left Brace 36">
            <a:extLst>
              <a:ext uri="{FF2B5EF4-FFF2-40B4-BE49-F238E27FC236}">
                <a16:creationId xmlns:a16="http://schemas.microsoft.com/office/drawing/2014/main" id="{8BC75545-16EC-7676-70BC-4DB99BFE6D46}"/>
              </a:ext>
            </a:extLst>
          </p:cNvPr>
          <p:cNvSpPr/>
          <p:nvPr/>
        </p:nvSpPr>
        <p:spPr>
          <a:xfrm>
            <a:off x="2513585" y="986769"/>
            <a:ext cx="93110" cy="215041"/>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8" name="Left Brace 37">
            <a:extLst>
              <a:ext uri="{FF2B5EF4-FFF2-40B4-BE49-F238E27FC236}">
                <a16:creationId xmlns:a16="http://schemas.microsoft.com/office/drawing/2014/main" id="{E4BEFC7F-37C9-03F6-374F-E5DA81989441}"/>
              </a:ext>
            </a:extLst>
          </p:cNvPr>
          <p:cNvSpPr/>
          <p:nvPr/>
        </p:nvSpPr>
        <p:spPr>
          <a:xfrm>
            <a:off x="6275823" y="1049755"/>
            <a:ext cx="101041" cy="34014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9" name="Left Brace 38">
            <a:extLst>
              <a:ext uri="{FF2B5EF4-FFF2-40B4-BE49-F238E27FC236}">
                <a16:creationId xmlns:a16="http://schemas.microsoft.com/office/drawing/2014/main" id="{7AC631A9-85DC-A37B-2D4A-732E59BD4307}"/>
              </a:ext>
            </a:extLst>
          </p:cNvPr>
          <p:cNvSpPr/>
          <p:nvPr/>
        </p:nvSpPr>
        <p:spPr>
          <a:xfrm>
            <a:off x="4855344" y="3179491"/>
            <a:ext cx="101041" cy="340142"/>
          </a:xfrm>
          <a:prstGeom prst="leftBrace">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0" name="Left Brace 39">
            <a:extLst>
              <a:ext uri="{FF2B5EF4-FFF2-40B4-BE49-F238E27FC236}">
                <a16:creationId xmlns:a16="http://schemas.microsoft.com/office/drawing/2014/main" id="{A2675710-EF1C-56AE-56CD-60ECF2BA7A3E}"/>
              </a:ext>
            </a:extLst>
          </p:cNvPr>
          <p:cNvSpPr/>
          <p:nvPr/>
        </p:nvSpPr>
        <p:spPr>
          <a:xfrm>
            <a:off x="104265" y="2231428"/>
            <a:ext cx="101041" cy="566736"/>
          </a:xfrm>
          <a:prstGeom prst="lef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1" name="Left Brace 40">
            <a:extLst>
              <a:ext uri="{FF2B5EF4-FFF2-40B4-BE49-F238E27FC236}">
                <a16:creationId xmlns:a16="http://schemas.microsoft.com/office/drawing/2014/main" id="{39EB2815-5BC5-5A90-3BD3-3ABE06F74F71}"/>
              </a:ext>
            </a:extLst>
          </p:cNvPr>
          <p:cNvSpPr/>
          <p:nvPr/>
        </p:nvSpPr>
        <p:spPr>
          <a:xfrm>
            <a:off x="2530478" y="1434451"/>
            <a:ext cx="101041" cy="340142"/>
          </a:xfrm>
          <a:prstGeom prst="lef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2" name="Left Brace 41">
            <a:extLst>
              <a:ext uri="{FF2B5EF4-FFF2-40B4-BE49-F238E27FC236}">
                <a16:creationId xmlns:a16="http://schemas.microsoft.com/office/drawing/2014/main" id="{47469F57-E527-8CC3-95EB-DCE88B431567}"/>
              </a:ext>
            </a:extLst>
          </p:cNvPr>
          <p:cNvSpPr/>
          <p:nvPr/>
        </p:nvSpPr>
        <p:spPr>
          <a:xfrm>
            <a:off x="4855343" y="3808123"/>
            <a:ext cx="101041" cy="566736"/>
          </a:xfrm>
          <a:prstGeom prst="lef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4" name="Left Brace 43">
            <a:extLst>
              <a:ext uri="{FF2B5EF4-FFF2-40B4-BE49-F238E27FC236}">
                <a16:creationId xmlns:a16="http://schemas.microsoft.com/office/drawing/2014/main" id="{F503ED1E-F213-C112-4AD5-0F682C36140B}"/>
              </a:ext>
            </a:extLst>
          </p:cNvPr>
          <p:cNvSpPr/>
          <p:nvPr/>
        </p:nvSpPr>
        <p:spPr>
          <a:xfrm>
            <a:off x="64289" y="3349562"/>
            <a:ext cx="101041" cy="566736"/>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5" name="Left Brace 44">
            <a:extLst>
              <a:ext uri="{FF2B5EF4-FFF2-40B4-BE49-F238E27FC236}">
                <a16:creationId xmlns:a16="http://schemas.microsoft.com/office/drawing/2014/main" id="{E2168415-CDC6-6F5C-15FA-94BD51BA133C}"/>
              </a:ext>
            </a:extLst>
          </p:cNvPr>
          <p:cNvSpPr/>
          <p:nvPr/>
        </p:nvSpPr>
        <p:spPr>
          <a:xfrm>
            <a:off x="4776486" y="4576764"/>
            <a:ext cx="101041" cy="566736"/>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6" name="Left Brace 45">
            <a:extLst>
              <a:ext uri="{FF2B5EF4-FFF2-40B4-BE49-F238E27FC236}">
                <a16:creationId xmlns:a16="http://schemas.microsoft.com/office/drawing/2014/main" id="{968202D9-8F49-515F-D2BA-B7C3CCE6903F}"/>
              </a:ext>
            </a:extLst>
          </p:cNvPr>
          <p:cNvSpPr/>
          <p:nvPr/>
        </p:nvSpPr>
        <p:spPr>
          <a:xfrm>
            <a:off x="2637324" y="1948060"/>
            <a:ext cx="94306" cy="1416840"/>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7" name="Left Brace 46">
            <a:extLst>
              <a:ext uri="{FF2B5EF4-FFF2-40B4-BE49-F238E27FC236}">
                <a16:creationId xmlns:a16="http://schemas.microsoft.com/office/drawing/2014/main" id="{62997020-00CE-762C-5E19-D5B544E181A2}"/>
              </a:ext>
            </a:extLst>
          </p:cNvPr>
          <p:cNvSpPr/>
          <p:nvPr/>
        </p:nvSpPr>
        <p:spPr>
          <a:xfrm>
            <a:off x="6374378" y="1948060"/>
            <a:ext cx="101041" cy="566736"/>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48" name="Straight Connector 47">
            <a:extLst>
              <a:ext uri="{FF2B5EF4-FFF2-40B4-BE49-F238E27FC236}">
                <a16:creationId xmlns:a16="http://schemas.microsoft.com/office/drawing/2014/main" id="{700C0B34-1822-7477-40E3-1144040E0CB2}"/>
              </a:ext>
            </a:extLst>
          </p:cNvPr>
          <p:cNvCxnSpPr>
            <a:cxnSpLocks/>
          </p:cNvCxnSpPr>
          <p:nvPr/>
        </p:nvCxnSpPr>
        <p:spPr>
          <a:xfrm>
            <a:off x="156475" y="1657049"/>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B4E8F2A3-107B-A191-2456-7C5422D42DF5}"/>
              </a:ext>
            </a:extLst>
          </p:cNvPr>
          <p:cNvCxnSpPr>
            <a:cxnSpLocks/>
          </p:cNvCxnSpPr>
          <p:nvPr/>
        </p:nvCxnSpPr>
        <p:spPr>
          <a:xfrm>
            <a:off x="156475" y="1770065"/>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735E9894-7381-0A8E-F2C8-268F2308F8E4}"/>
              </a:ext>
            </a:extLst>
          </p:cNvPr>
          <p:cNvCxnSpPr>
            <a:cxnSpLocks/>
          </p:cNvCxnSpPr>
          <p:nvPr/>
        </p:nvCxnSpPr>
        <p:spPr>
          <a:xfrm>
            <a:off x="2606695" y="1289790"/>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51D1E8DB-13E3-2962-16D5-CAA73F791646}"/>
              </a:ext>
            </a:extLst>
          </p:cNvPr>
          <p:cNvCxnSpPr>
            <a:cxnSpLocks/>
          </p:cNvCxnSpPr>
          <p:nvPr/>
        </p:nvCxnSpPr>
        <p:spPr>
          <a:xfrm>
            <a:off x="2606695" y="1402806"/>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87F08E03-785B-1310-C924-66910321B9DB}"/>
              </a:ext>
            </a:extLst>
          </p:cNvPr>
          <p:cNvCxnSpPr>
            <a:cxnSpLocks/>
          </p:cNvCxnSpPr>
          <p:nvPr/>
        </p:nvCxnSpPr>
        <p:spPr>
          <a:xfrm>
            <a:off x="4980574" y="3568295"/>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CF780446-D05E-180C-AC67-B897C7FA9FEB}"/>
              </a:ext>
            </a:extLst>
          </p:cNvPr>
          <p:cNvCxnSpPr>
            <a:cxnSpLocks/>
          </p:cNvCxnSpPr>
          <p:nvPr/>
        </p:nvCxnSpPr>
        <p:spPr>
          <a:xfrm>
            <a:off x="4980574" y="3681311"/>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2F9B224A-F45F-F014-16A1-1B17D04E1525}"/>
              </a:ext>
            </a:extLst>
          </p:cNvPr>
          <p:cNvCxnSpPr>
            <a:cxnSpLocks/>
          </p:cNvCxnSpPr>
          <p:nvPr/>
        </p:nvCxnSpPr>
        <p:spPr>
          <a:xfrm>
            <a:off x="6534949" y="1770065"/>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1EB91C13-18DA-5F37-5721-467910C51A83}"/>
              </a:ext>
            </a:extLst>
          </p:cNvPr>
          <p:cNvCxnSpPr>
            <a:cxnSpLocks/>
          </p:cNvCxnSpPr>
          <p:nvPr/>
        </p:nvCxnSpPr>
        <p:spPr>
          <a:xfrm>
            <a:off x="6534949" y="1883081"/>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F7988A49-196D-D7FF-92CB-64055A0D17C6}"/>
              </a:ext>
            </a:extLst>
          </p:cNvPr>
          <p:cNvCxnSpPr>
            <a:cxnSpLocks/>
          </p:cNvCxnSpPr>
          <p:nvPr/>
        </p:nvCxnSpPr>
        <p:spPr>
          <a:xfrm>
            <a:off x="731683" y="4438781"/>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807911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Encounter</a:t>
            </a:r>
          </a:p>
        </p:txBody>
      </p:sp>
    </p:spTree>
    <p:extLst>
      <p:ext uri="{BB962C8B-B14F-4D97-AF65-F5344CB8AC3E}">
        <p14:creationId xmlns:p14="http://schemas.microsoft.com/office/powerpoint/2010/main" val="1593473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A47F764A-03E5-E0D6-5B3F-47A94C56FE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691997"/>
            <a:ext cx="3730587" cy="3759506"/>
          </a:xfrm>
          <a:prstGeom prst="rect">
            <a:avLst/>
          </a:prstGeom>
        </p:spPr>
      </p:pic>
      <p:pic>
        <p:nvPicPr>
          <p:cNvPr id="5" name="Picture 4" descr="Text&#10;&#10;Description automatically generated">
            <a:extLst>
              <a:ext uri="{FF2B5EF4-FFF2-40B4-BE49-F238E27FC236}">
                <a16:creationId xmlns:a16="http://schemas.microsoft.com/office/drawing/2014/main" id="{BDB95495-4E7E-234F-E455-A21FA0C884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44" y="691997"/>
            <a:ext cx="4107813" cy="3759506"/>
          </a:xfrm>
          <a:prstGeom prst="rect">
            <a:avLst/>
          </a:prstGeom>
        </p:spPr>
      </p:pic>
      <p:sp>
        <p:nvSpPr>
          <p:cNvPr id="6" name="TextBox 5">
            <a:extLst>
              <a:ext uri="{FF2B5EF4-FFF2-40B4-BE49-F238E27FC236}">
                <a16:creationId xmlns:a16="http://schemas.microsoft.com/office/drawing/2014/main" id="{53423853-DAC2-EA00-480E-3FC187CB279B}"/>
              </a:ext>
            </a:extLst>
          </p:cNvPr>
          <p:cNvSpPr txBox="1"/>
          <p:nvPr/>
        </p:nvSpPr>
        <p:spPr>
          <a:xfrm>
            <a:off x="224853" y="162769"/>
            <a:ext cx="2800767" cy="369332"/>
          </a:xfrm>
          <a:prstGeom prst="rect">
            <a:avLst/>
          </a:prstGeom>
          <a:noFill/>
        </p:spPr>
        <p:txBody>
          <a:bodyPr wrap="none" rtlCol="0">
            <a:spAutoFit/>
          </a:bodyPr>
          <a:lstStyle/>
          <a:p>
            <a:r>
              <a:rPr lang="en-US" b="1"/>
              <a:t>Source Encounter entry</a:t>
            </a:r>
          </a:p>
        </p:txBody>
      </p:sp>
    </p:spTree>
    <p:extLst>
      <p:ext uri="{BB962C8B-B14F-4D97-AF65-F5344CB8AC3E}">
        <p14:creationId xmlns:p14="http://schemas.microsoft.com/office/powerpoint/2010/main" val="24492659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798B478E-529F-E79F-212B-D56EFB5ED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124" y="2517161"/>
            <a:ext cx="2689095" cy="2475251"/>
          </a:xfrm>
          <a:prstGeom prst="rect">
            <a:avLst/>
          </a:prstGeom>
        </p:spPr>
      </p:pic>
      <p:pic>
        <p:nvPicPr>
          <p:cNvPr id="5" name="Picture 4" descr="Text&#10;&#10;Description automatically generated">
            <a:extLst>
              <a:ext uri="{FF2B5EF4-FFF2-40B4-BE49-F238E27FC236}">
                <a16:creationId xmlns:a16="http://schemas.microsoft.com/office/drawing/2014/main" id="{6F92F1BB-E39D-D9D2-B7F4-2AD866E171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3731" y="276145"/>
            <a:ext cx="2530944" cy="1845605"/>
          </a:xfrm>
          <a:prstGeom prst="rect">
            <a:avLst/>
          </a:prstGeom>
        </p:spPr>
      </p:pic>
      <p:pic>
        <p:nvPicPr>
          <p:cNvPr id="7" name="Picture 6" descr="Text&#10;&#10;Description automatically generated">
            <a:extLst>
              <a:ext uri="{FF2B5EF4-FFF2-40B4-BE49-F238E27FC236}">
                <a16:creationId xmlns:a16="http://schemas.microsoft.com/office/drawing/2014/main" id="{A3D7EC7A-B0B1-F18E-2613-A7427E9E91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0919" y="234598"/>
            <a:ext cx="2786606" cy="2295814"/>
          </a:xfrm>
          <a:prstGeom prst="rect">
            <a:avLst/>
          </a:prstGeom>
        </p:spPr>
      </p:pic>
      <p:pic>
        <p:nvPicPr>
          <p:cNvPr id="9" name="Picture 8" descr="Text&#10;&#10;Description automatically generated">
            <a:extLst>
              <a:ext uri="{FF2B5EF4-FFF2-40B4-BE49-F238E27FC236}">
                <a16:creationId xmlns:a16="http://schemas.microsoft.com/office/drawing/2014/main" id="{8177AC45-8D84-1C0C-0DBA-3E2A67DA71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612" y="153337"/>
            <a:ext cx="2585148" cy="3021750"/>
          </a:xfrm>
          <a:prstGeom prst="rect">
            <a:avLst/>
          </a:prstGeom>
        </p:spPr>
      </p:pic>
      <p:sp>
        <p:nvSpPr>
          <p:cNvPr id="10" name="TextBox 9">
            <a:extLst>
              <a:ext uri="{FF2B5EF4-FFF2-40B4-BE49-F238E27FC236}">
                <a16:creationId xmlns:a16="http://schemas.microsoft.com/office/drawing/2014/main" id="{35D01034-4BCB-E798-B89D-BC0E11A03D5B}"/>
              </a:ext>
            </a:extLst>
          </p:cNvPr>
          <p:cNvSpPr txBox="1"/>
          <p:nvPr/>
        </p:nvSpPr>
        <p:spPr>
          <a:xfrm>
            <a:off x="2158584" y="276145"/>
            <a:ext cx="351378" cy="369332"/>
          </a:xfrm>
          <a:prstGeom prst="rect">
            <a:avLst/>
          </a:prstGeom>
          <a:noFill/>
        </p:spPr>
        <p:txBody>
          <a:bodyPr wrap="none" rtlCol="0">
            <a:spAutoFit/>
          </a:bodyPr>
          <a:lstStyle/>
          <a:p>
            <a:r>
              <a:rPr lang="en-US">
                <a:solidFill>
                  <a:schemeClr val="bg1"/>
                </a:solidFill>
              </a:rPr>
              <a:t>C</a:t>
            </a:r>
          </a:p>
        </p:txBody>
      </p:sp>
      <p:sp>
        <p:nvSpPr>
          <p:cNvPr id="11" name="TextBox 10">
            <a:extLst>
              <a:ext uri="{FF2B5EF4-FFF2-40B4-BE49-F238E27FC236}">
                <a16:creationId xmlns:a16="http://schemas.microsoft.com/office/drawing/2014/main" id="{AB2EA7F1-BD32-E71B-E73B-06B9FEB04DE9}"/>
              </a:ext>
            </a:extLst>
          </p:cNvPr>
          <p:cNvSpPr txBox="1"/>
          <p:nvPr/>
        </p:nvSpPr>
        <p:spPr>
          <a:xfrm>
            <a:off x="5226530" y="276145"/>
            <a:ext cx="351378" cy="369332"/>
          </a:xfrm>
          <a:prstGeom prst="rect">
            <a:avLst/>
          </a:prstGeom>
          <a:noFill/>
        </p:spPr>
        <p:txBody>
          <a:bodyPr wrap="none" rtlCol="0">
            <a:spAutoFit/>
          </a:bodyPr>
          <a:lstStyle/>
          <a:p>
            <a:r>
              <a:rPr lang="en-US">
                <a:solidFill>
                  <a:schemeClr val="bg1"/>
                </a:solidFill>
              </a:rPr>
              <a:t>D</a:t>
            </a:r>
          </a:p>
        </p:txBody>
      </p:sp>
      <p:sp>
        <p:nvSpPr>
          <p:cNvPr id="12" name="TextBox 11">
            <a:extLst>
              <a:ext uri="{FF2B5EF4-FFF2-40B4-BE49-F238E27FC236}">
                <a16:creationId xmlns:a16="http://schemas.microsoft.com/office/drawing/2014/main" id="{10A037B7-0A07-90AA-EC69-54BDD3EBC8E2}"/>
              </a:ext>
            </a:extLst>
          </p:cNvPr>
          <p:cNvSpPr txBox="1"/>
          <p:nvPr/>
        </p:nvSpPr>
        <p:spPr>
          <a:xfrm>
            <a:off x="7954740" y="276145"/>
            <a:ext cx="364202" cy="369332"/>
          </a:xfrm>
          <a:prstGeom prst="rect">
            <a:avLst/>
          </a:prstGeom>
          <a:noFill/>
        </p:spPr>
        <p:txBody>
          <a:bodyPr wrap="none" rtlCol="0">
            <a:spAutoFit/>
          </a:bodyPr>
          <a:lstStyle/>
          <a:p>
            <a:r>
              <a:rPr lang="en-US">
                <a:solidFill>
                  <a:schemeClr val="bg1"/>
                </a:solidFill>
              </a:rPr>
              <a:t>G</a:t>
            </a:r>
          </a:p>
        </p:txBody>
      </p:sp>
      <p:sp>
        <p:nvSpPr>
          <p:cNvPr id="13" name="TextBox 12">
            <a:extLst>
              <a:ext uri="{FF2B5EF4-FFF2-40B4-BE49-F238E27FC236}">
                <a16:creationId xmlns:a16="http://schemas.microsoft.com/office/drawing/2014/main" id="{3B6D8E61-BEEF-F855-4FDC-35F68A121FF1}"/>
              </a:ext>
            </a:extLst>
          </p:cNvPr>
          <p:cNvSpPr txBox="1"/>
          <p:nvPr/>
        </p:nvSpPr>
        <p:spPr>
          <a:xfrm>
            <a:off x="4981691" y="2517161"/>
            <a:ext cx="364202" cy="369332"/>
          </a:xfrm>
          <a:prstGeom prst="rect">
            <a:avLst/>
          </a:prstGeom>
          <a:noFill/>
        </p:spPr>
        <p:txBody>
          <a:bodyPr wrap="none" rtlCol="0">
            <a:spAutoFit/>
          </a:bodyPr>
          <a:lstStyle/>
          <a:p>
            <a:r>
              <a:rPr lang="en-US">
                <a:solidFill>
                  <a:schemeClr val="bg1"/>
                </a:solidFill>
              </a:rPr>
              <a:t>R</a:t>
            </a:r>
          </a:p>
        </p:txBody>
      </p:sp>
      <p:cxnSp>
        <p:nvCxnSpPr>
          <p:cNvPr id="2" name="Straight Connector 1">
            <a:extLst>
              <a:ext uri="{FF2B5EF4-FFF2-40B4-BE49-F238E27FC236}">
                <a16:creationId xmlns:a16="http://schemas.microsoft.com/office/drawing/2014/main" id="{6FBFF53B-EAAA-FC2A-C81F-EDBAE306ACA5}"/>
              </a:ext>
            </a:extLst>
          </p:cNvPr>
          <p:cNvCxnSpPr>
            <a:cxnSpLocks/>
          </p:cNvCxnSpPr>
          <p:nvPr/>
        </p:nvCxnSpPr>
        <p:spPr>
          <a:xfrm>
            <a:off x="311149" y="365061"/>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4" name="Straight Connector 3">
            <a:extLst>
              <a:ext uri="{FF2B5EF4-FFF2-40B4-BE49-F238E27FC236}">
                <a16:creationId xmlns:a16="http://schemas.microsoft.com/office/drawing/2014/main" id="{91D764E9-48F0-FFC5-3F13-0E6EB05740A1}"/>
              </a:ext>
            </a:extLst>
          </p:cNvPr>
          <p:cNvCxnSpPr>
            <a:cxnSpLocks/>
          </p:cNvCxnSpPr>
          <p:nvPr/>
        </p:nvCxnSpPr>
        <p:spPr>
          <a:xfrm>
            <a:off x="279304" y="1601743"/>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A2519139-52FE-D326-AEB1-F79314EAFFF6}"/>
              </a:ext>
            </a:extLst>
          </p:cNvPr>
          <p:cNvCxnSpPr>
            <a:cxnSpLocks/>
          </p:cNvCxnSpPr>
          <p:nvPr/>
        </p:nvCxnSpPr>
        <p:spPr>
          <a:xfrm>
            <a:off x="3088468" y="517461"/>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217B45A0-9A60-1E66-5DA9-B66840568233}"/>
              </a:ext>
            </a:extLst>
          </p:cNvPr>
          <p:cNvCxnSpPr>
            <a:cxnSpLocks/>
          </p:cNvCxnSpPr>
          <p:nvPr/>
        </p:nvCxnSpPr>
        <p:spPr>
          <a:xfrm>
            <a:off x="6166038" y="483747"/>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241909D8-662B-CED2-86A9-2BDA48BF86C9}"/>
              </a:ext>
            </a:extLst>
          </p:cNvPr>
          <p:cNvCxnSpPr>
            <a:cxnSpLocks/>
          </p:cNvCxnSpPr>
          <p:nvPr/>
        </p:nvCxnSpPr>
        <p:spPr>
          <a:xfrm>
            <a:off x="2860919" y="2805737"/>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66F322BA-399B-8293-57A6-C24D47D41AD9}"/>
              </a:ext>
            </a:extLst>
          </p:cNvPr>
          <p:cNvCxnSpPr>
            <a:cxnSpLocks/>
          </p:cNvCxnSpPr>
          <p:nvPr/>
        </p:nvCxnSpPr>
        <p:spPr>
          <a:xfrm>
            <a:off x="2860919" y="1203683"/>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981F5CB1-0631-D777-EB41-DCD92BFC79B0}"/>
              </a:ext>
            </a:extLst>
          </p:cNvPr>
          <p:cNvCxnSpPr>
            <a:cxnSpLocks/>
          </p:cNvCxnSpPr>
          <p:nvPr/>
        </p:nvCxnSpPr>
        <p:spPr>
          <a:xfrm>
            <a:off x="2808689" y="3476037"/>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2CE82DAD-21F1-1811-81D4-66A8F1E7D9DB}"/>
              </a:ext>
            </a:extLst>
          </p:cNvPr>
          <p:cNvCxnSpPr>
            <a:cxnSpLocks/>
          </p:cNvCxnSpPr>
          <p:nvPr/>
        </p:nvCxnSpPr>
        <p:spPr>
          <a:xfrm>
            <a:off x="5981794" y="703266"/>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8" name="Left Brace 17">
            <a:extLst>
              <a:ext uri="{FF2B5EF4-FFF2-40B4-BE49-F238E27FC236}">
                <a16:creationId xmlns:a16="http://schemas.microsoft.com/office/drawing/2014/main" id="{DCBB92A6-5FA7-09C7-A144-73120B0C96FF}"/>
              </a:ext>
            </a:extLst>
          </p:cNvPr>
          <p:cNvSpPr/>
          <p:nvPr/>
        </p:nvSpPr>
        <p:spPr>
          <a:xfrm>
            <a:off x="228783" y="1011309"/>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9" name="Left Brace 18">
            <a:extLst>
              <a:ext uri="{FF2B5EF4-FFF2-40B4-BE49-F238E27FC236}">
                <a16:creationId xmlns:a16="http://schemas.microsoft.com/office/drawing/2014/main" id="{D3AB30C8-D01F-DF8B-6F8F-5C0972DD6536}"/>
              </a:ext>
            </a:extLst>
          </p:cNvPr>
          <p:cNvSpPr/>
          <p:nvPr/>
        </p:nvSpPr>
        <p:spPr>
          <a:xfrm>
            <a:off x="207176" y="2261923"/>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0" name="Left Brace 19">
            <a:extLst>
              <a:ext uri="{FF2B5EF4-FFF2-40B4-BE49-F238E27FC236}">
                <a16:creationId xmlns:a16="http://schemas.microsoft.com/office/drawing/2014/main" id="{CE7E8451-BBD0-CE1A-7B1D-2F14B9426B18}"/>
              </a:ext>
            </a:extLst>
          </p:cNvPr>
          <p:cNvSpPr/>
          <p:nvPr/>
        </p:nvSpPr>
        <p:spPr>
          <a:xfrm>
            <a:off x="5893731" y="790246"/>
            <a:ext cx="101041" cy="340142"/>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E7D4E12C-59E1-9F0B-CB83-62E47FC42272}"/>
              </a:ext>
            </a:extLst>
          </p:cNvPr>
          <p:cNvSpPr/>
          <p:nvPr/>
        </p:nvSpPr>
        <p:spPr>
          <a:xfrm>
            <a:off x="5917295" y="1349866"/>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3" name="Left Brace 22">
            <a:extLst>
              <a:ext uri="{FF2B5EF4-FFF2-40B4-BE49-F238E27FC236}">
                <a16:creationId xmlns:a16="http://schemas.microsoft.com/office/drawing/2014/main" id="{B4589D38-9D40-E536-D37E-B36A3D74326A}"/>
              </a:ext>
            </a:extLst>
          </p:cNvPr>
          <p:cNvSpPr/>
          <p:nvPr/>
        </p:nvSpPr>
        <p:spPr>
          <a:xfrm>
            <a:off x="2847187" y="1768075"/>
            <a:ext cx="128997" cy="771884"/>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4" name="Left Brace 23">
            <a:extLst>
              <a:ext uri="{FF2B5EF4-FFF2-40B4-BE49-F238E27FC236}">
                <a16:creationId xmlns:a16="http://schemas.microsoft.com/office/drawing/2014/main" id="{75D1763D-95CB-30EE-336D-0D862E988182}"/>
              </a:ext>
            </a:extLst>
          </p:cNvPr>
          <p:cNvSpPr/>
          <p:nvPr/>
        </p:nvSpPr>
        <p:spPr>
          <a:xfrm>
            <a:off x="2701843" y="2886493"/>
            <a:ext cx="90482" cy="27798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98BFE145-AF45-81C0-411E-C076F20F395B}"/>
              </a:ext>
            </a:extLst>
          </p:cNvPr>
          <p:cNvSpPr/>
          <p:nvPr/>
        </p:nvSpPr>
        <p:spPr>
          <a:xfrm>
            <a:off x="2680236" y="4216000"/>
            <a:ext cx="115516" cy="630838"/>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FFF56065-C944-16E4-DAD7-326A3817A744}"/>
              </a:ext>
            </a:extLst>
          </p:cNvPr>
          <p:cNvSpPr/>
          <p:nvPr/>
        </p:nvSpPr>
        <p:spPr>
          <a:xfrm>
            <a:off x="2713124" y="3571948"/>
            <a:ext cx="101041" cy="340142"/>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7" name="Left Brace 26">
            <a:extLst>
              <a:ext uri="{FF2B5EF4-FFF2-40B4-BE49-F238E27FC236}">
                <a16:creationId xmlns:a16="http://schemas.microsoft.com/office/drawing/2014/main" id="{E76AFD1E-4536-0B7D-57DE-13EC01C8CDBC}"/>
              </a:ext>
            </a:extLst>
          </p:cNvPr>
          <p:cNvSpPr/>
          <p:nvPr/>
        </p:nvSpPr>
        <p:spPr>
          <a:xfrm>
            <a:off x="2839124" y="1283645"/>
            <a:ext cx="101041" cy="340142"/>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Left Brace 27">
            <a:extLst>
              <a:ext uri="{FF2B5EF4-FFF2-40B4-BE49-F238E27FC236}">
                <a16:creationId xmlns:a16="http://schemas.microsoft.com/office/drawing/2014/main" id="{E5453D9A-4390-C923-618C-7CD7282FB621}"/>
              </a:ext>
            </a:extLst>
          </p:cNvPr>
          <p:cNvSpPr/>
          <p:nvPr/>
        </p:nvSpPr>
        <p:spPr>
          <a:xfrm>
            <a:off x="178262" y="1703210"/>
            <a:ext cx="101041" cy="340142"/>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pic>
        <p:nvPicPr>
          <p:cNvPr id="32" name="Picture 31" descr="Text&#10;&#10;Description automatically generated">
            <a:extLst>
              <a:ext uri="{FF2B5EF4-FFF2-40B4-BE49-F238E27FC236}">
                <a16:creationId xmlns:a16="http://schemas.microsoft.com/office/drawing/2014/main" id="{FC9E5F9B-C573-F731-CF24-3697F0046E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9271" y="2121750"/>
            <a:ext cx="2611541" cy="2856373"/>
          </a:xfrm>
          <a:prstGeom prst="rect">
            <a:avLst/>
          </a:prstGeom>
        </p:spPr>
      </p:pic>
      <p:cxnSp>
        <p:nvCxnSpPr>
          <p:cNvPr id="33" name="Straight Connector 32">
            <a:extLst>
              <a:ext uri="{FF2B5EF4-FFF2-40B4-BE49-F238E27FC236}">
                <a16:creationId xmlns:a16="http://schemas.microsoft.com/office/drawing/2014/main" id="{CB2686BE-F2DC-8759-F88E-A16A4E92F7D8}"/>
              </a:ext>
            </a:extLst>
          </p:cNvPr>
          <p:cNvCxnSpPr>
            <a:cxnSpLocks/>
          </p:cNvCxnSpPr>
          <p:nvPr/>
        </p:nvCxnSpPr>
        <p:spPr>
          <a:xfrm>
            <a:off x="5994772" y="2398578"/>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DC510FC7-F488-98F9-66B9-9206D09AC0C2}"/>
              </a:ext>
            </a:extLst>
          </p:cNvPr>
          <p:cNvCxnSpPr>
            <a:cxnSpLocks/>
          </p:cNvCxnSpPr>
          <p:nvPr/>
        </p:nvCxnSpPr>
        <p:spPr>
          <a:xfrm>
            <a:off x="5981794" y="3605690"/>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
        <p:nvSpPr>
          <p:cNvPr id="35" name="Left Brace 34">
            <a:extLst>
              <a:ext uri="{FF2B5EF4-FFF2-40B4-BE49-F238E27FC236}">
                <a16:creationId xmlns:a16="http://schemas.microsoft.com/office/drawing/2014/main" id="{D5DB3BC5-5C83-6F96-F323-7AEDE63262CD}"/>
              </a:ext>
            </a:extLst>
          </p:cNvPr>
          <p:cNvSpPr/>
          <p:nvPr/>
        </p:nvSpPr>
        <p:spPr>
          <a:xfrm>
            <a:off x="5944251" y="3033807"/>
            <a:ext cx="90482" cy="27798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6" name="Left Brace 35">
            <a:extLst>
              <a:ext uri="{FF2B5EF4-FFF2-40B4-BE49-F238E27FC236}">
                <a16:creationId xmlns:a16="http://schemas.microsoft.com/office/drawing/2014/main" id="{85EF6CF9-EA47-39E6-14FD-4CE5AE6A2A54}"/>
              </a:ext>
            </a:extLst>
          </p:cNvPr>
          <p:cNvSpPr/>
          <p:nvPr/>
        </p:nvSpPr>
        <p:spPr>
          <a:xfrm>
            <a:off x="5908359" y="3657869"/>
            <a:ext cx="101041" cy="340142"/>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7" name="Left Brace 36">
            <a:extLst>
              <a:ext uri="{FF2B5EF4-FFF2-40B4-BE49-F238E27FC236}">
                <a16:creationId xmlns:a16="http://schemas.microsoft.com/office/drawing/2014/main" id="{0D3EC031-DACF-5CD7-7FC6-F0FE88A42BF8}"/>
              </a:ext>
            </a:extLst>
          </p:cNvPr>
          <p:cNvSpPr/>
          <p:nvPr/>
        </p:nvSpPr>
        <p:spPr>
          <a:xfrm>
            <a:off x="5936020" y="4196059"/>
            <a:ext cx="115516" cy="630838"/>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8" name="TextBox 37">
            <a:extLst>
              <a:ext uri="{FF2B5EF4-FFF2-40B4-BE49-F238E27FC236}">
                <a16:creationId xmlns:a16="http://schemas.microsoft.com/office/drawing/2014/main" id="{861A0479-D236-1712-5661-558D03C8D9D0}"/>
              </a:ext>
            </a:extLst>
          </p:cNvPr>
          <p:cNvSpPr txBox="1"/>
          <p:nvPr/>
        </p:nvSpPr>
        <p:spPr>
          <a:xfrm>
            <a:off x="7874456" y="2208446"/>
            <a:ext cx="595035" cy="369332"/>
          </a:xfrm>
          <a:prstGeom prst="rect">
            <a:avLst/>
          </a:prstGeom>
          <a:noFill/>
        </p:spPr>
        <p:txBody>
          <a:bodyPr wrap="none" rtlCol="0">
            <a:spAutoFit/>
          </a:bodyPr>
          <a:lstStyle/>
          <a:p>
            <a:r>
              <a:rPr lang="en-US">
                <a:solidFill>
                  <a:srgbClr val="00B0F0"/>
                </a:solidFill>
              </a:rPr>
              <a:t>Rec</a:t>
            </a:r>
          </a:p>
        </p:txBody>
      </p:sp>
    </p:spTree>
    <p:extLst>
      <p:ext uri="{BB962C8B-B14F-4D97-AF65-F5344CB8AC3E}">
        <p14:creationId xmlns:p14="http://schemas.microsoft.com/office/powerpoint/2010/main" val="389907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889AB435-975B-AC67-7BDC-553115B78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691" y="314257"/>
            <a:ext cx="2878347" cy="2600107"/>
          </a:xfrm>
          <a:prstGeom prst="rect">
            <a:avLst/>
          </a:prstGeom>
        </p:spPr>
      </p:pic>
      <p:pic>
        <p:nvPicPr>
          <p:cNvPr id="5" name="Picture 4" descr="Text&#10;&#10;Description automatically generated">
            <a:extLst>
              <a:ext uri="{FF2B5EF4-FFF2-40B4-BE49-F238E27FC236}">
                <a16:creationId xmlns:a16="http://schemas.microsoft.com/office/drawing/2014/main" id="{CAA20BED-E888-F54F-B0F9-797D0B574E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1986" y="469862"/>
            <a:ext cx="2538949" cy="715611"/>
          </a:xfrm>
          <a:prstGeom prst="rect">
            <a:avLst/>
          </a:prstGeom>
        </p:spPr>
      </p:pic>
      <p:pic>
        <p:nvPicPr>
          <p:cNvPr id="7" name="Picture 6" descr="Text&#10;&#10;Description automatically generated">
            <a:extLst>
              <a:ext uri="{FF2B5EF4-FFF2-40B4-BE49-F238E27FC236}">
                <a16:creationId xmlns:a16="http://schemas.microsoft.com/office/drawing/2014/main" id="{21606DA6-1C08-6585-B8B6-835F96D236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4810" y="235107"/>
            <a:ext cx="2227176" cy="3939150"/>
          </a:xfrm>
          <a:prstGeom prst="rect">
            <a:avLst/>
          </a:prstGeom>
        </p:spPr>
      </p:pic>
      <p:pic>
        <p:nvPicPr>
          <p:cNvPr id="9" name="Picture 8" descr="Text&#10;&#10;Description automatically generated">
            <a:extLst>
              <a:ext uri="{FF2B5EF4-FFF2-40B4-BE49-F238E27FC236}">
                <a16:creationId xmlns:a16="http://schemas.microsoft.com/office/drawing/2014/main" id="{019D64E6-7E89-7FCA-0438-ED09672268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50" y="306716"/>
            <a:ext cx="1368938" cy="1641714"/>
          </a:xfrm>
          <a:prstGeom prst="rect">
            <a:avLst/>
          </a:prstGeom>
        </p:spPr>
      </p:pic>
      <p:sp>
        <p:nvSpPr>
          <p:cNvPr id="10" name="TextBox 9">
            <a:extLst>
              <a:ext uri="{FF2B5EF4-FFF2-40B4-BE49-F238E27FC236}">
                <a16:creationId xmlns:a16="http://schemas.microsoft.com/office/drawing/2014/main" id="{D40B98E2-FB1D-F4BC-7DAA-13F60E533F6B}"/>
              </a:ext>
            </a:extLst>
          </p:cNvPr>
          <p:cNvSpPr txBox="1"/>
          <p:nvPr/>
        </p:nvSpPr>
        <p:spPr>
          <a:xfrm>
            <a:off x="1050877" y="314257"/>
            <a:ext cx="351378" cy="369332"/>
          </a:xfrm>
          <a:prstGeom prst="rect">
            <a:avLst/>
          </a:prstGeom>
          <a:noFill/>
        </p:spPr>
        <p:txBody>
          <a:bodyPr wrap="none" rtlCol="0">
            <a:spAutoFit/>
          </a:bodyPr>
          <a:lstStyle/>
          <a:p>
            <a:r>
              <a:rPr lang="en-US">
                <a:solidFill>
                  <a:schemeClr val="bg1"/>
                </a:solidFill>
              </a:rPr>
              <a:t>C</a:t>
            </a:r>
          </a:p>
        </p:txBody>
      </p:sp>
      <p:sp>
        <p:nvSpPr>
          <p:cNvPr id="11" name="TextBox 10">
            <a:extLst>
              <a:ext uri="{FF2B5EF4-FFF2-40B4-BE49-F238E27FC236}">
                <a16:creationId xmlns:a16="http://schemas.microsoft.com/office/drawing/2014/main" id="{76E16935-27C6-4B91-DA71-0C6F1B77C26E}"/>
              </a:ext>
            </a:extLst>
          </p:cNvPr>
          <p:cNvSpPr txBox="1"/>
          <p:nvPr/>
        </p:nvSpPr>
        <p:spPr>
          <a:xfrm>
            <a:off x="3335373" y="314257"/>
            <a:ext cx="351378" cy="369332"/>
          </a:xfrm>
          <a:prstGeom prst="rect">
            <a:avLst/>
          </a:prstGeom>
          <a:noFill/>
        </p:spPr>
        <p:txBody>
          <a:bodyPr wrap="none" rtlCol="0">
            <a:spAutoFit/>
          </a:bodyPr>
          <a:lstStyle/>
          <a:p>
            <a:r>
              <a:rPr lang="en-US">
                <a:solidFill>
                  <a:schemeClr val="bg1"/>
                </a:solidFill>
              </a:rPr>
              <a:t>D</a:t>
            </a:r>
          </a:p>
        </p:txBody>
      </p:sp>
      <p:sp>
        <p:nvSpPr>
          <p:cNvPr id="12" name="TextBox 11">
            <a:extLst>
              <a:ext uri="{FF2B5EF4-FFF2-40B4-BE49-F238E27FC236}">
                <a16:creationId xmlns:a16="http://schemas.microsoft.com/office/drawing/2014/main" id="{13D32473-C72C-4499-FB2A-C1382EE77F69}"/>
              </a:ext>
            </a:extLst>
          </p:cNvPr>
          <p:cNvSpPr txBox="1"/>
          <p:nvPr/>
        </p:nvSpPr>
        <p:spPr>
          <a:xfrm>
            <a:off x="5795254" y="377946"/>
            <a:ext cx="364202" cy="369332"/>
          </a:xfrm>
          <a:prstGeom prst="rect">
            <a:avLst/>
          </a:prstGeom>
          <a:noFill/>
        </p:spPr>
        <p:txBody>
          <a:bodyPr wrap="none" rtlCol="0">
            <a:spAutoFit/>
          </a:bodyPr>
          <a:lstStyle/>
          <a:p>
            <a:r>
              <a:rPr lang="en-US">
                <a:solidFill>
                  <a:schemeClr val="bg1"/>
                </a:solidFill>
              </a:rPr>
              <a:t>G</a:t>
            </a:r>
          </a:p>
        </p:txBody>
      </p:sp>
      <p:sp>
        <p:nvSpPr>
          <p:cNvPr id="13" name="TextBox 12">
            <a:extLst>
              <a:ext uri="{FF2B5EF4-FFF2-40B4-BE49-F238E27FC236}">
                <a16:creationId xmlns:a16="http://schemas.microsoft.com/office/drawing/2014/main" id="{209BE015-01B0-1A98-4586-7606F271FF86}"/>
              </a:ext>
            </a:extLst>
          </p:cNvPr>
          <p:cNvSpPr txBox="1"/>
          <p:nvPr/>
        </p:nvSpPr>
        <p:spPr>
          <a:xfrm>
            <a:off x="8632161" y="323713"/>
            <a:ext cx="364202" cy="369332"/>
          </a:xfrm>
          <a:prstGeom prst="rect">
            <a:avLst/>
          </a:prstGeom>
          <a:noFill/>
        </p:spPr>
        <p:txBody>
          <a:bodyPr wrap="none" rtlCol="0">
            <a:spAutoFit/>
          </a:bodyPr>
          <a:lstStyle/>
          <a:p>
            <a:r>
              <a:rPr lang="en-US">
                <a:solidFill>
                  <a:schemeClr val="bg1"/>
                </a:solidFill>
              </a:rPr>
              <a:t>R</a:t>
            </a:r>
          </a:p>
        </p:txBody>
      </p:sp>
      <p:sp>
        <p:nvSpPr>
          <p:cNvPr id="17" name="Left Brace 16">
            <a:extLst>
              <a:ext uri="{FF2B5EF4-FFF2-40B4-BE49-F238E27FC236}">
                <a16:creationId xmlns:a16="http://schemas.microsoft.com/office/drawing/2014/main" id="{88035B6E-CA4F-9A67-D167-6A39F2894664}"/>
              </a:ext>
            </a:extLst>
          </p:cNvPr>
          <p:cNvSpPr/>
          <p:nvPr/>
        </p:nvSpPr>
        <p:spPr>
          <a:xfrm>
            <a:off x="1431811" y="323713"/>
            <a:ext cx="96689" cy="2085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8" name="Left Brace 17">
            <a:extLst>
              <a:ext uri="{FF2B5EF4-FFF2-40B4-BE49-F238E27FC236}">
                <a16:creationId xmlns:a16="http://schemas.microsoft.com/office/drawing/2014/main" id="{F7FFAB5A-139F-96F7-6C47-CD917092B345}"/>
              </a:ext>
            </a:extLst>
          </p:cNvPr>
          <p:cNvSpPr/>
          <p:nvPr/>
        </p:nvSpPr>
        <p:spPr>
          <a:xfrm>
            <a:off x="1417695" y="1811522"/>
            <a:ext cx="85276" cy="182398"/>
          </a:xfrm>
          <a:prstGeom prst="leftBrace">
            <a:avLst>
              <a:gd name="adj1" fmla="val 8333"/>
              <a:gd name="adj2" fmla="val 54989"/>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9" name="Left Brace 18">
            <a:extLst>
              <a:ext uri="{FF2B5EF4-FFF2-40B4-BE49-F238E27FC236}">
                <a16:creationId xmlns:a16="http://schemas.microsoft.com/office/drawing/2014/main" id="{F54FFCFE-54F5-0880-0888-29F6AD15830A}"/>
              </a:ext>
            </a:extLst>
          </p:cNvPr>
          <p:cNvSpPr/>
          <p:nvPr/>
        </p:nvSpPr>
        <p:spPr>
          <a:xfrm>
            <a:off x="1435895" y="776854"/>
            <a:ext cx="92605" cy="715611"/>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0" name="Left Brace 19">
            <a:extLst>
              <a:ext uri="{FF2B5EF4-FFF2-40B4-BE49-F238E27FC236}">
                <a16:creationId xmlns:a16="http://schemas.microsoft.com/office/drawing/2014/main" id="{F5CC2BB7-938C-1DEA-EF7E-418F7D21FE6B}"/>
              </a:ext>
            </a:extLst>
          </p:cNvPr>
          <p:cNvSpPr/>
          <p:nvPr/>
        </p:nvSpPr>
        <p:spPr>
          <a:xfrm>
            <a:off x="3670514" y="516102"/>
            <a:ext cx="96689" cy="2085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5D85C117-516A-3BA5-51BA-6F914A387A69}"/>
              </a:ext>
            </a:extLst>
          </p:cNvPr>
          <p:cNvSpPr/>
          <p:nvPr/>
        </p:nvSpPr>
        <p:spPr>
          <a:xfrm>
            <a:off x="6094039" y="2267768"/>
            <a:ext cx="85276" cy="182398"/>
          </a:xfrm>
          <a:prstGeom prst="leftBrace">
            <a:avLst>
              <a:gd name="adj1" fmla="val 8333"/>
              <a:gd name="adj2" fmla="val 54989"/>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2" name="Left Brace 21">
            <a:extLst>
              <a:ext uri="{FF2B5EF4-FFF2-40B4-BE49-F238E27FC236}">
                <a16:creationId xmlns:a16="http://schemas.microsoft.com/office/drawing/2014/main" id="{B625857C-0DE8-E399-0414-AD145C195FFF}"/>
              </a:ext>
            </a:extLst>
          </p:cNvPr>
          <p:cNvSpPr/>
          <p:nvPr/>
        </p:nvSpPr>
        <p:spPr>
          <a:xfrm>
            <a:off x="3683292" y="786416"/>
            <a:ext cx="92605" cy="399057"/>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3" name="Left Brace 22">
            <a:extLst>
              <a:ext uri="{FF2B5EF4-FFF2-40B4-BE49-F238E27FC236}">
                <a16:creationId xmlns:a16="http://schemas.microsoft.com/office/drawing/2014/main" id="{D157BEA8-F7E9-75D4-56EB-94F7E5B80F09}"/>
              </a:ext>
            </a:extLst>
          </p:cNvPr>
          <p:cNvSpPr/>
          <p:nvPr/>
        </p:nvSpPr>
        <p:spPr>
          <a:xfrm>
            <a:off x="6127584" y="377946"/>
            <a:ext cx="96689" cy="2085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4" name="Left Brace 23">
            <a:extLst>
              <a:ext uri="{FF2B5EF4-FFF2-40B4-BE49-F238E27FC236}">
                <a16:creationId xmlns:a16="http://schemas.microsoft.com/office/drawing/2014/main" id="{610A92BF-96A9-D0DF-E010-E7767BC80154}"/>
              </a:ext>
            </a:extLst>
          </p:cNvPr>
          <p:cNvSpPr/>
          <p:nvPr/>
        </p:nvSpPr>
        <p:spPr>
          <a:xfrm>
            <a:off x="6140362" y="648260"/>
            <a:ext cx="92605" cy="399057"/>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F8BB4A03-1372-491F-9EE5-360CD96FF4B4}"/>
              </a:ext>
            </a:extLst>
          </p:cNvPr>
          <p:cNvSpPr/>
          <p:nvPr/>
        </p:nvSpPr>
        <p:spPr>
          <a:xfrm>
            <a:off x="8428" y="374597"/>
            <a:ext cx="96689" cy="2085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452104C7-EDA4-3D36-7DE3-E194AD06BBD0}"/>
              </a:ext>
            </a:extLst>
          </p:cNvPr>
          <p:cNvSpPr/>
          <p:nvPr/>
        </p:nvSpPr>
        <p:spPr>
          <a:xfrm>
            <a:off x="21206" y="644911"/>
            <a:ext cx="126431" cy="888188"/>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7" name="Left Brace 26">
            <a:extLst>
              <a:ext uri="{FF2B5EF4-FFF2-40B4-BE49-F238E27FC236}">
                <a16:creationId xmlns:a16="http://schemas.microsoft.com/office/drawing/2014/main" id="{E147A4B3-BADD-05D2-25A5-4BADBBE18051}"/>
              </a:ext>
            </a:extLst>
          </p:cNvPr>
          <p:cNvSpPr/>
          <p:nvPr/>
        </p:nvSpPr>
        <p:spPr>
          <a:xfrm>
            <a:off x="15686" y="1720323"/>
            <a:ext cx="85276" cy="182398"/>
          </a:xfrm>
          <a:prstGeom prst="leftBrace">
            <a:avLst>
              <a:gd name="adj1" fmla="val 8333"/>
              <a:gd name="adj2" fmla="val 54989"/>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Left Brace 27">
            <a:extLst>
              <a:ext uri="{FF2B5EF4-FFF2-40B4-BE49-F238E27FC236}">
                <a16:creationId xmlns:a16="http://schemas.microsoft.com/office/drawing/2014/main" id="{BB63AF67-302E-BDDF-BF3A-A0D184E52CE1}"/>
              </a:ext>
            </a:extLst>
          </p:cNvPr>
          <p:cNvSpPr/>
          <p:nvPr/>
        </p:nvSpPr>
        <p:spPr>
          <a:xfrm>
            <a:off x="1446565" y="2731966"/>
            <a:ext cx="85276" cy="889240"/>
          </a:xfrm>
          <a:prstGeom prst="leftBrace">
            <a:avLst>
              <a:gd name="adj1" fmla="val 8333"/>
              <a:gd name="adj2" fmla="val 54989"/>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9" name="Left Brace 28">
            <a:extLst>
              <a:ext uri="{FF2B5EF4-FFF2-40B4-BE49-F238E27FC236}">
                <a16:creationId xmlns:a16="http://schemas.microsoft.com/office/drawing/2014/main" id="{E22BD690-5241-58B5-8F65-586E8515ADF9}"/>
              </a:ext>
            </a:extLst>
          </p:cNvPr>
          <p:cNvSpPr/>
          <p:nvPr/>
        </p:nvSpPr>
        <p:spPr>
          <a:xfrm>
            <a:off x="1420112" y="3801471"/>
            <a:ext cx="82859" cy="311054"/>
          </a:xfrm>
          <a:prstGeom prst="leftBrac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pic>
        <p:nvPicPr>
          <p:cNvPr id="32" name="Picture 31" descr="Text&#10;&#10;Description automatically generated">
            <a:extLst>
              <a:ext uri="{FF2B5EF4-FFF2-40B4-BE49-F238E27FC236}">
                <a16:creationId xmlns:a16="http://schemas.microsoft.com/office/drawing/2014/main" id="{D7DB16A1-C668-1A74-56CE-0A95932642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5373" y="2471059"/>
            <a:ext cx="2709070" cy="2382978"/>
          </a:xfrm>
          <a:prstGeom prst="rect">
            <a:avLst/>
          </a:prstGeom>
        </p:spPr>
      </p:pic>
      <p:sp>
        <p:nvSpPr>
          <p:cNvPr id="33" name="TextBox 32">
            <a:extLst>
              <a:ext uri="{FF2B5EF4-FFF2-40B4-BE49-F238E27FC236}">
                <a16:creationId xmlns:a16="http://schemas.microsoft.com/office/drawing/2014/main" id="{4BE3431D-A972-1A5F-8EE3-E7470A58FE6B}"/>
              </a:ext>
            </a:extLst>
          </p:cNvPr>
          <p:cNvSpPr txBox="1"/>
          <p:nvPr/>
        </p:nvSpPr>
        <p:spPr>
          <a:xfrm>
            <a:off x="5485745" y="2532198"/>
            <a:ext cx="595035" cy="369332"/>
          </a:xfrm>
          <a:prstGeom prst="rect">
            <a:avLst/>
          </a:prstGeom>
          <a:noFill/>
        </p:spPr>
        <p:txBody>
          <a:bodyPr wrap="none" rtlCol="0">
            <a:spAutoFit/>
          </a:bodyPr>
          <a:lstStyle/>
          <a:p>
            <a:r>
              <a:rPr lang="en-US">
                <a:solidFill>
                  <a:srgbClr val="00B0F0"/>
                </a:solidFill>
              </a:rPr>
              <a:t>Rec</a:t>
            </a:r>
          </a:p>
        </p:txBody>
      </p:sp>
      <p:sp>
        <p:nvSpPr>
          <p:cNvPr id="34" name="Left Brace 33">
            <a:extLst>
              <a:ext uri="{FF2B5EF4-FFF2-40B4-BE49-F238E27FC236}">
                <a16:creationId xmlns:a16="http://schemas.microsoft.com/office/drawing/2014/main" id="{D30CE3DC-FEA4-A492-B86B-803E7A842447}"/>
              </a:ext>
            </a:extLst>
          </p:cNvPr>
          <p:cNvSpPr/>
          <p:nvPr/>
        </p:nvSpPr>
        <p:spPr>
          <a:xfrm>
            <a:off x="6159456" y="2571750"/>
            <a:ext cx="82859" cy="311054"/>
          </a:xfrm>
          <a:prstGeom prst="leftBrac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5" name="Left Brace 34">
            <a:extLst>
              <a:ext uri="{FF2B5EF4-FFF2-40B4-BE49-F238E27FC236}">
                <a16:creationId xmlns:a16="http://schemas.microsoft.com/office/drawing/2014/main" id="{F99CDC18-29BF-42B6-BE61-F721F0F75AEE}"/>
              </a:ext>
            </a:extLst>
          </p:cNvPr>
          <p:cNvSpPr/>
          <p:nvPr/>
        </p:nvSpPr>
        <p:spPr>
          <a:xfrm>
            <a:off x="3335374" y="4285966"/>
            <a:ext cx="58370" cy="481651"/>
          </a:xfrm>
          <a:prstGeom prst="leftBrac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6" name="Left Brace 35">
            <a:extLst>
              <a:ext uri="{FF2B5EF4-FFF2-40B4-BE49-F238E27FC236}">
                <a16:creationId xmlns:a16="http://schemas.microsoft.com/office/drawing/2014/main" id="{FE235148-50A7-9422-F949-8AAFFAD9ED14}"/>
              </a:ext>
            </a:extLst>
          </p:cNvPr>
          <p:cNvSpPr/>
          <p:nvPr/>
        </p:nvSpPr>
        <p:spPr>
          <a:xfrm>
            <a:off x="3335372" y="3943870"/>
            <a:ext cx="85276" cy="182398"/>
          </a:xfrm>
          <a:prstGeom prst="leftBrace">
            <a:avLst>
              <a:gd name="adj1" fmla="val 8333"/>
              <a:gd name="adj2" fmla="val 54989"/>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7" name="Left Brace 36">
            <a:extLst>
              <a:ext uri="{FF2B5EF4-FFF2-40B4-BE49-F238E27FC236}">
                <a16:creationId xmlns:a16="http://schemas.microsoft.com/office/drawing/2014/main" id="{EA9CC7D6-EA65-248E-A157-AE9D6E943A55}"/>
              </a:ext>
            </a:extLst>
          </p:cNvPr>
          <p:cNvSpPr/>
          <p:nvPr/>
        </p:nvSpPr>
        <p:spPr>
          <a:xfrm>
            <a:off x="3309799" y="3034878"/>
            <a:ext cx="92605" cy="715611"/>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8" name="Left Brace 37">
            <a:extLst>
              <a:ext uri="{FF2B5EF4-FFF2-40B4-BE49-F238E27FC236}">
                <a16:creationId xmlns:a16="http://schemas.microsoft.com/office/drawing/2014/main" id="{D907D436-94C2-9691-A511-2CA1B88B6DF9}"/>
              </a:ext>
            </a:extLst>
          </p:cNvPr>
          <p:cNvSpPr/>
          <p:nvPr/>
        </p:nvSpPr>
        <p:spPr>
          <a:xfrm>
            <a:off x="3303207" y="2611110"/>
            <a:ext cx="96689" cy="20855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9098363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9121F8-F4F1-0B39-0013-2E2C290B80D5}"/>
              </a:ext>
            </a:extLst>
          </p:cNvPr>
          <p:cNvSpPr>
            <a:spLocks noGrp="1"/>
          </p:cNvSpPr>
          <p:nvPr>
            <p:ph type="body" sz="quarter" idx="31"/>
          </p:nvPr>
        </p:nvSpPr>
        <p:spPr/>
        <p:txBody>
          <a:bodyPr/>
          <a:lstStyle/>
          <a:p>
            <a:endParaRPr lang="en-US"/>
          </a:p>
        </p:txBody>
      </p:sp>
      <p:sp>
        <p:nvSpPr>
          <p:cNvPr id="3" name="Text Placeholder 2">
            <a:extLst>
              <a:ext uri="{FF2B5EF4-FFF2-40B4-BE49-F238E27FC236}">
                <a16:creationId xmlns:a16="http://schemas.microsoft.com/office/drawing/2014/main" id="{DA9C0C59-C1E3-7076-750C-FCF83EF9381E}"/>
              </a:ext>
            </a:extLst>
          </p:cNvPr>
          <p:cNvSpPr>
            <a:spLocks noGrp="1"/>
          </p:cNvSpPr>
          <p:nvPr>
            <p:ph type="body" sz="quarter" idx="34"/>
          </p:nvPr>
        </p:nvSpPr>
        <p:spPr/>
        <p:txBody>
          <a:bodyPr/>
          <a:lstStyle/>
          <a:p>
            <a:endParaRPr lang="en-US"/>
          </a:p>
        </p:txBody>
      </p:sp>
    </p:spTree>
    <p:extLst>
      <p:ext uri="{BB962C8B-B14F-4D97-AF65-F5344CB8AC3E}">
        <p14:creationId xmlns:p14="http://schemas.microsoft.com/office/powerpoint/2010/main" val="533224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2583304" y="1852054"/>
            <a:ext cx="3977391" cy="1255737"/>
          </a:xfrm>
        </p:spPr>
        <p:txBody>
          <a:bodyPr/>
          <a:lstStyle/>
          <a:p>
            <a:pPr marL="0" indent="0">
              <a:buNone/>
            </a:pPr>
            <a:r>
              <a:rPr lang="en-US" sz="2800" b="1">
                <a:solidFill>
                  <a:srgbClr val="0057B8"/>
                </a:solidFill>
              </a:rPr>
              <a:t>Encounter Diagnosis Parsed to Condition Resource</a:t>
            </a:r>
          </a:p>
        </p:txBody>
      </p:sp>
    </p:spTree>
    <p:extLst>
      <p:ext uri="{BB962C8B-B14F-4D97-AF65-F5344CB8AC3E}">
        <p14:creationId xmlns:p14="http://schemas.microsoft.com/office/powerpoint/2010/main" val="1203284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4AA2BA-B5DB-0F34-BF48-DA2A22D56D0F}"/>
              </a:ext>
            </a:extLst>
          </p:cNvPr>
          <p:cNvPicPr>
            <a:picLocks noChangeAspect="1"/>
          </p:cNvPicPr>
          <p:nvPr/>
        </p:nvPicPr>
        <p:blipFill>
          <a:blip r:embed="rId3"/>
          <a:stretch>
            <a:fillRect/>
          </a:stretch>
        </p:blipFill>
        <p:spPr>
          <a:xfrm>
            <a:off x="4712104" y="2707164"/>
            <a:ext cx="3371941" cy="2319373"/>
          </a:xfrm>
          <a:prstGeom prst="rect">
            <a:avLst/>
          </a:prstGeom>
        </p:spPr>
      </p:pic>
      <p:pic>
        <p:nvPicPr>
          <p:cNvPr id="5" name="Picture 4">
            <a:extLst>
              <a:ext uri="{FF2B5EF4-FFF2-40B4-BE49-F238E27FC236}">
                <a16:creationId xmlns:a16="http://schemas.microsoft.com/office/drawing/2014/main" id="{F1F21AD3-FCF0-3F89-66BD-77E635E2E980}"/>
              </a:ext>
            </a:extLst>
          </p:cNvPr>
          <p:cNvPicPr>
            <a:picLocks noChangeAspect="1"/>
          </p:cNvPicPr>
          <p:nvPr/>
        </p:nvPicPr>
        <p:blipFill>
          <a:blip r:embed="rId4"/>
          <a:stretch>
            <a:fillRect/>
          </a:stretch>
        </p:blipFill>
        <p:spPr>
          <a:xfrm>
            <a:off x="479029" y="155440"/>
            <a:ext cx="2858781" cy="2897557"/>
          </a:xfrm>
          <a:prstGeom prst="rect">
            <a:avLst/>
          </a:prstGeom>
        </p:spPr>
      </p:pic>
      <p:pic>
        <p:nvPicPr>
          <p:cNvPr id="7" name="Picture 6">
            <a:extLst>
              <a:ext uri="{FF2B5EF4-FFF2-40B4-BE49-F238E27FC236}">
                <a16:creationId xmlns:a16="http://schemas.microsoft.com/office/drawing/2014/main" id="{4E0D24E4-5C46-AC37-FEE7-6EF5B77ADA74}"/>
              </a:ext>
            </a:extLst>
          </p:cNvPr>
          <p:cNvPicPr>
            <a:picLocks noChangeAspect="1"/>
          </p:cNvPicPr>
          <p:nvPr/>
        </p:nvPicPr>
        <p:blipFill>
          <a:blip r:embed="rId5"/>
          <a:stretch>
            <a:fillRect/>
          </a:stretch>
        </p:blipFill>
        <p:spPr>
          <a:xfrm>
            <a:off x="4306862" y="199328"/>
            <a:ext cx="2908703" cy="2270384"/>
          </a:xfrm>
          <a:prstGeom prst="rect">
            <a:avLst/>
          </a:prstGeom>
        </p:spPr>
      </p:pic>
      <p:pic>
        <p:nvPicPr>
          <p:cNvPr id="9" name="Picture 8">
            <a:extLst>
              <a:ext uri="{FF2B5EF4-FFF2-40B4-BE49-F238E27FC236}">
                <a16:creationId xmlns:a16="http://schemas.microsoft.com/office/drawing/2014/main" id="{778907E0-9201-35D9-7179-68FD9C8362E5}"/>
              </a:ext>
            </a:extLst>
          </p:cNvPr>
          <p:cNvPicPr>
            <a:picLocks noChangeAspect="1"/>
          </p:cNvPicPr>
          <p:nvPr/>
        </p:nvPicPr>
        <p:blipFill>
          <a:blip r:embed="rId6"/>
          <a:stretch>
            <a:fillRect/>
          </a:stretch>
        </p:blipFill>
        <p:spPr>
          <a:xfrm>
            <a:off x="870040" y="3102958"/>
            <a:ext cx="3371941" cy="1374844"/>
          </a:xfrm>
          <a:prstGeom prst="rect">
            <a:avLst/>
          </a:prstGeom>
        </p:spPr>
      </p:pic>
      <p:sp>
        <p:nvSpPr>
          <p:cNvPr id="12" name="TextBox 11">
            <a:extLst>
              <a:ext uri="{FF2B5EF4-FFF2-40B4-BE49-F238E27FC236}">
                <a16:creationId xmlns:a16="http://schemas.microsoft.com/office/drawing/2014/main" id="{F0296B9F-9AB7-35F2-2B9E-6089386B6368}"/>
              </a:ext>
            </a:extLst>
          </p:cNvPr>
          <p:cNvSpPr txBox="1"/>
          <p:nvPr/>
        </p:nvSpPr>
        <p:spPr>
          <a:xfrm>
            <a:off x="3098001" y="241504"/>
            <a:ext cx="479618" cy="338554"/>
          </a:xfrm>
          <a:prstGeom prst="rect">
            <a:avLst/>
          </a:prstGeom>
          <a:noFill/>
        </p:spPr>
        <p:txBody>
          <a:bodyPr wrap="none" rtlCol="0">
            <a:spAutoFit/>
          </a:bodyPr>
          <a:lstStyle/>
          <a:p>
            <a:r>
              <a:rPr lang="en-US" sz="1600" b="1"/>
              <a:t>DH</a:t>
            </a:r>
          </a:p>
        </p:txBody>
      </p:sp>
      <p:sp>
        <p:nvSpPr>
          <p:cNvPr id="13" name="TextBox 12">
            <a:extLst>
              <a:ext uri="{FF2B5EF4-FFF2-40B4-BE49-F238E27FC236}">
                <a16:creationId xmlns:a16="http://schemas.microsoft.com/office/drawing/2014/main" id="{392CFE46-23DD-E9F7-A543-01C3F19B2082}"/>
              </a:ext>
            </a:extLst>
          </p:cNvPr>
          <p:cNvSpPr txBox="1"/>
          <p:nvPr/>
        </p:nvSpPr>
        <p:spPr>
          <a:xfrm>
            <a:off x="7455374" y="335085"/>
            <a:ext cx="697627" cy="338554"/>
          </a:xfrm>
          <a:prstGeom prst="rect">
            <a:avLst/>
          </a:prstGeom>
          <a:noFill/>
        </p:spPr>
        <p:txBody>
          <a:bodyPr wrap="none" rtlCol="0">
            <a:spAutoFit/>
          </a:bodyPr>
          <a:lstStyle/>
          <a:p>
            <a:r>
              <a:rPr lang="en-US" sz="1600" b="1"/>
              <a:t>MDIX</a:t>
            </a:r>
          </a:p>
        </p:txBody>
      </p:sp>
      <p:sp>
        <p:nvSpPr>
          <p:cNvPr id="14" name="TextBox 13">
            <a:extLst>
              <a:ext uri="{FF2B5EF4-FFF2-40B4-BE49-F238E27FC236}">
                <a16:creationId xmlns:a16="http://schemas.microsoft.com/office/drawing/2014/main" id="{CA18CBA6-B546-97C4-133E-F29B13BAA5F4}"/>
              </a:ext>
            </a:extLst>
          </p:cNvPr>
          <p:cNvSpPr txBox="1"/>
          <p:nvPr/>
        </p:nvSpPr>
        <p:spPr>
          <a:xfrm>
            <a:off x="3622860" y="2921102"/>
            <a:ext cx="809837" cy="338554"/>
          </a:xfrm>
          <a:prstGeom prst="rect">
            <a:avLst/>
          </a:prstGeom>
          <a:noFill/>
        </p:spPr>
        <p:txBody>
          <a:bodyPr wrap="none" rtlCol="0">
            <a:spAutoFit/>
          </a:bodyPr>
          <a:lstStyle/>
          <a:p>
            <a:r>
              <a:rPr lang="en-US" sz="1600" b="1"/>
              <a:t>Redox</a:t>
            </a:r>
          </a:p>
        </p:txBody>
      </p:sp>
      <p:sp>
        <p:nvSpPr>
          <p:cNvPr id="15" name="TextBox 14">
            <a:extLst>
              <a:ext uri="{FF2B5EF4-FFF2-40B4-BE49-F238E27FC236}">
                <a16:creationId xmlns:a16="http://schemas.microsoft.com/office/drawing/2014/main" id="{9E936A04-545B-58F8-0254-E0BCD71F45B7}"/>
              </a:ext>
            </a:extLst>
          </p:cNvPr>
          <p:cNvSpPr txBox="1"/>
          <p:nvPr/>
        </p:nvSpPr>
        <p:spPr>
          <a:xfrm>
            <a:off x="7215565" y="2673789"/>
            <a:ext cx="1539204" cy="307777"/>
          </a:xfrm>
          <a:prstGeom prst="rect">
            <a:avLst/>
          </a:prstGeom>
          <a:noFill/>
        </p:spPr>
        <p:txBody>
          <a:bodyPr wrap="none" rtlCol="0">
            <a:spAutoFit/>
          </a:bodyPr>
          <a:lstStyle/>
          <a:p>
            <a:r>
              <a:rPr lang="en-US" sz="1400" b="1">
                <a:solidFill>
                  <a:srgbClr val="C00000"/>
                </a:solidFill>
              </a:rPr>
              <a:t>Rec – in JSONC</a:t>
            </a:r>
          </a:p>
        </p:txBody>
      </p:sp>
      <p:cxnSp>
        <p:nvCxnSpPr>
          <p:cNvPr id="18" name="Straight Connector 17">
            <a:extLst>
              <a:ext uri="{FF2B5EF4-FFF2-40B4-BE49-F238E27FC236}">
                <a16:creationId xmlns:a16="http://schemas.microsoft.com/office/drawing/2014/main" id="{D7FD112E-ABB7-312B-7C3D-B111A6A35C3C}"/>
              </a:ext>
            </a:extLst>
          </p:cNvPr>
          <p:cNvCxnSpPr>
            <a:cxnSpLocks/>
          </p:cNvCxnSpPr>
          <p:nvPr/>
        </p:nvCxnSpPr>
        <p:spPr>
          <a:xfrm>
            <a:off x="479029" y="255356"/>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877F7E97-AC4F-0C7F-5E6A-FCE717292A94}"/>
              </a:ext>
            </a:extLst>
          </p:cNvPr>
          <p:cNvCxnSpPr>
            <a:cxnSpLocks/>
          </p:cNvCxnSpPr>
          <p:nvPr/>
        </p:nvCxnSpPr>
        <p:spPr>
          <a:xfrm>
            <a:off x="479029" y="426106"/>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6F68C442-3D1C-543A-E6E3-AD99F14A8636}"/>
              </a:ext>
            </a:extLst>
          </p:cNvPr>
          <p:cNvCxnSpPr>
            <a:cxnSpLocks/>
          </p:cNvCxnSpPr>
          <p:nvPr/>
        </p:nvCxnSpPr>
        <p:spPr>
          <a:xfrm>
            <a:off x="479029" y="519095"/>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F143208-6E35-E168-03FF-0D937B2A3EF8}"/>
              </a:ext>
            </a:extLst>
          </p:cNvPr>
          <p:cNvCxnSpPr>
            <a:cxnSpLocks/>
          </p:cNvCxnSpPr>
          <p:nvPr/>
        </p:nvCxnSpPr>
        <p:spPr>
          <a:xfrm>
            <a:off x="4306862" y="297428"/>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4DE357F8-0EAF-8099-16BD-8113A43ED5FC}"/>
              </a:ext>
            </a:extLst>
          </p:cNvPr>
          <p:cNvCxnSpPr>
            <a:cxnSpLocks/>
          </p:cNvCxnSpPr>
          <p:nvPr/>
        </p:nvCxnSpPr>
        <p:spPr>
          <a:xfrm>
            <a:off x="4241981" y="840849"/>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E4DD7FEF-9506-2C80-4731-7C0407A6D2B0}"/>
              </a:ext>
            </a:extLst>
          </p:cNvPr>
          <p:cNvCxnSpPr>
            <a:cxnSpLocks/>
          </p:cNvCxnSpPr>
          <p:nvPr/>
        </p:nvCxnSpPr>
        <p:spPr>
          <a:xfrm>
            <a:off x="4306862" y="923506"/>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A6656DCD-CB48-052E-8C9A-DFB37ACAE502}"/>
              </a:ext>
            </a:extLst>
          </p:cNvPr>
          <p:cNvCxnSpPr>
            <a:cxnSpLocks/>
          </p:cNvCxnSpPr>
          <p:nvPr/>
        </p:nvCxnSpPr>
        <p:spPr>
          <a:xfrm>
            <a:off x="4735649" y="2804931"/>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CA1B6428-9BD4-DD3F-D724-ADA821B0C5F4}"/>
              </a:ext>
            </a:extLst>
          </p:cNvPr>
          <p:cNvCxnSpPr>
            <a:cxnSpLocks/>
          </p:cNvCxnSpPr>
          <p:nvPr/>
        </p:nvCxnSpPr>
        <p:spPr>
          <a:xfrm>
            <a:off x="4735649" y="2939289"/>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B2E5419F-BE88-D119-8B68-062970986C08}"/>
              </a:ext>
            </a:extLst>
          </p:cNvPr>
          <p:cNvCxnSpPr>
            <a:cxnSpLocks/>
          </p:cNvCxnSpPr>
          <p:nvPr/>
        </p:nvCxnSpPr>
        <p:spPr>
          <a:xfrm>
            <a:off x="4735649" y="3032278"/>
            <a:ext cx="1809591" cy="0"/>
          </a:xfrm>
          <a:prstGeom prst="line">
            <a:avLst/>
          </a:prstGeom>
          <a:ln w="28575">
            <a:solidFill>
              <a:srgbClr val="00B0F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648EFF8-FACF-856F-95F1-26F75F674020}"/>
              </a:ext>
            </a:extLst>
          </p:cNvPr>
          <p:cNvCxnSpPr>
            <a:cxnSpLocks/>
          </p:cNvCxnSpPr>
          <p:nvPr/>
        </p:nvCxnSpPr>
        <p:spPr>
          <a:xfrm>
            <a:off x="883169" y="3231774"/>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9B65DAE9-0014-45C4-74C6-485FE46215C8}"/>
              </a:ext>
            </a:extLst>
          </p:cNvPr>
          <p:cNvCxnSpPr>
            <a:cxnSpLocks/>
          </p:cNvCxnSpPr>
          <p:nvPr/>
        </p:nvCxnSpPr>
        <p:spPr>
          <a:xfrm>
            <a:off x="883169" y="3423900"/>
            <a:ext cx="1809591"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sp>
        <p:nvSpPr>
          <p:cNvPr id="29" name="Left Brace 28">
            <a:extLst>
              <a:ext uri="{FF2B5EF4-FFF2-40B4-BE49-F238E27FC236}">
                <a16:creationId xmlns:a16="http://schemas.microsoft.com/office/drawing/2014/main" id="{1C2C77DC-CEC1-C509-B765-1C22C0261201}"/>
              </a:ext>
            </a:extLst>
          </p:cNvPr>
          <p:cNvSpPr/>
          <p:nvPr/>
        </p:nvSpPr>
        <p:spPr>
          <a:xfrm>
            <a:off x="4622836" y="3260149"/>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0" name="Left Brace 29">
            <a:extLst>
              <a:ext uri="{FF2B5EF4-FFF2-40B4-BE49-F238E27FC236}">
                <a16:creationId xmlns:a16="http://schemas.microsoft.com/office/drawing/2014/main" id="{C0AF51B7-46FB-9C9B-2D8E-12F1F1425012}"/>
              </a:ext>
            </a:extLst>
          </p:cNvPr>
          <p:cNvSpPr/>
          <p:nvPr/>
        </p:nvSpPr>
        <p:spPr>
          <a:xfrm>
            <a:off x="428508" y="923506"/>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1" name="Left Brace 30">
            <a:extLst>
              <a:ext uri="{FF2B5EF4-FFF2-40B4-BE49-F238E27FC236}">
                <a16:creationId xmlns:a16="http://schemas.microsoft.com/office/drawing/2014/main" id="{8B3B0FA7-6E21-82EF-2C5F-CA6B0A5DF9DD}"/>
              </a:ext>
            </a:extLst>
          </p:cNvPr>
          <p:cNvSpPr/>
          <p:nvPr/>
        </p:nvSpPr>
        <p:spPr>
          <a:xfrm>
            <a:off x="4240011" y="967414"/>
            <a:ext cx="101041" cy="340142"/>
          </a:xfrm>
          <a:prstGeom prst="leftBrace">
            <a:avLst/>
          </a:prstGeom>
          <a:ln w="19050">
            <a:solidFill>
              <a:srgbClr val="C0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2" name="Left Brace 31">
            <a:extLst>
              <a:ext uri="{FF2B5EF4-FFF2-40B4-BE49-F238E27FC236}">
                <a16:creationId xmlns:a16="http://schemas.microsoft.com/office/drawing/2014/main" id="{210F5B71-9ADA-B96A-DCAD-828E94F1C14A}"/>
              </a:ext>
            </a:extLst>
          </p:cNvPr>
          <p:cNvSpPr/>
          <p:nvPr/>
        </p:nvSpPr>
        <p:spPr>
          <a:xfrm>
            <a:off x="4240011" y="1510377"/>
            <a:ext cx="101041" cy="603951"/>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AF03693C-9B97-8593-88E2-7C10056C33FB}"/>
              </a:ext>
            </a:extLst>
          </p:cNvPr>
          <p:cNvSpPr/>
          <p:nvPr/>
        </p:nvSpPr>
        <p:spPr>
          <a:xfrm>
            <a:off x="4607211" y="3989952"/>
            <a:ext cx="101041" cy="603951"/>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96F2B2FF-2398-39F7-A33C-908796EC0BA0}"/>
              </a:ext>
            </a:extLst>
          </p:cNvPr>
          <p:cNvSpPr/>
          <p:nvPr/>
        </p:nvSpPr>
        <p:spPr>
          <a:xfrm>
            <a:off x="832648" y="3616026"/>
            <a:ext cx="101041" cy="603951"/>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E61979A9-AB2A-7CAF-E968-C37738FE685D}"/>
              </a:ext>
            </a:extLst>
          </p:cNvPr>
          <p:cNvSpPr/>
          <p:nvPr/>
        </p:nvSpPr>
        <p:spPr>
          <a:xfrm>
            <a:off x="430643" y="2232445"/>
            <a:ext cx="101041" cy="603951"/>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769397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2C40C58C-5DB0-E5E3-8D22-0C6E0CEB0D75}"/>
              </a:ext>
            </a:extLst>
          </p:cNvPr>
          <p:cNvPicPr>
            <a:picLocks noChangeAspect="1"/>
          </p:cNvPicPr>
          <p:nvPr/>
        </p:nvPicPr>
        <p:blipFill>
          <a:blip r:embed="rId3"/>
          <a:stretch>
            <a:fillRect/>
          </a:stretch>
        </p:blipFill>
        <p:spPr>
          <a:xfrm>
            <a:off x="5462893" y="3293576"/>
            <a:ext cx="2458339" cy="1548491"/>
          </a:xfrm>
          <a:prstGeom prst="rect">
            <a:avLst/>
          </a:prstGeom>
        </p:spPr>
      </p:pic>
      <p:pic>
        <p:nvPicPr>
          <p:cNvPr id="5" name="Picture 4">
            <a:extLst>
              <a:ext uri="{FF2B5EF4-FFF2-40B4-BE49-F238E27FC236}">
                <a16:creationId xmlns:a16="http://schemas.microsoft.com/office/drawing/2014/main" id="{3D916B24-9E6B-BC07-DC9D-A30C8E0BF70C}"/>
              </a:ext>
            </a:extLst>
          </p:cNvPr>
          <p:cNvPicPr>
            <a:picLocks noChangeAspect="1"/>
          </p:cNvPicPr>
          <p:nvPr/>
        </p:nvPicPr>
        <p:blipFill>
          <a:blip r:embed="rId4"/>
          <a:stretch>
            <a:fillRect/>
          </a:stretch>
        </p:blipFill>
        <p:spPr>
          <a:xfrm>
            <a:off x="617442" y="282030"/>
            <a:ext cx="2340617" cy="2206539"/>
          </a:xfrm>
          <a:prstGeom prst="rect">
            <a:avLst/>
          </a:prstGeom>
        </p:spPr>
      </p:pic>
      <p:pic>
        <p:nvPicPr>
          <p:cNvPr id="7" name="Picture 6">
            <a:extLst>
              <a:ext uri="{FF2B5EF4-FFF2-40B4-BE49-F238E27FC236}">
                <a16:creationId xmlns:a16="http://schemas.microsoft.com/office/drawing/2014/main" id="{8A166CAB-8475-A00F-2DAC-70A540CBFF65}"/>
              </a:ext>
            </a:extLst>
          </p:cNvPr>
          <p:cNvPicPr>
            <a:picLocks noChangeAspect="1"/>
          </p:cNvPicPr>
          <p:nvPr/>
        </p:nvPicPr>
        <p:blipFill>
          <a:blip r:embed="rId5"/>
          <a:stretch>
            <a:fillRect/>
          </a:stretch>
        </p:blipFill>
        <p:spPr>
          <a:xfrm>
            <a:off x="3980089" y="248727"/>
            <a:ext cx="2153587" cy="3033749"/>
          </a:xfrm>
          <a:prstGeom prst="rect">
            <a:avLst/>
          </a:prstGeom>
        </p:spPr>
      </p:pic>
      <p:pic>
        <p:nvPicPr>
          <p:cNvPr id="9" name="Picture 8">
            <a:extLst>
              <a:ext uri="{FF2B5EF4-FFF2-40B4-BE49-F238E27FC236}">
                <a16:creationId xmlns:a16="http://schemas.microsoft.com/office/drawing/2014/main" id="{4BC08DA7-0481-418D-720F-81C0562073F4}"/>
              </a:ext>
            </a:extLst>
          </p:cNvPr>
          <p:cNvPicPr>
            <a:picLocks noChangeAspect="1"/>
          </p:cNvPicPr>
          <p:nvPr/>
        </p:nvPicPr>
        <p:blipFill>
          <a:blip r:embed="rId6"/>
          <a:stretch>
            <a:fillRect/>
          </a:stretch>
        </p:blipFill>
        <p:spPr>
          <a:xfrm>
            <a:off x="529351" y="2981566"/>
            <a:ext cx="2983043" cy="1577289"/>
          </a:xfrm>
          <a:prstGeom prst="rect">
            <a:avLst/>
          </a:prstGeom>
        </p:spPr>
      </p:pic>
      <p:sp>
        <p:nvSpPr>
          <p:cNvPr id="10" name="TextBox 9">
            <a:extLst>
              <a:ext uri="{FF2B5EF4-FFF2-40B4-BE49-F238E27FC236}">
                <a16:creationId xmlns:a16="http://schemas.microsoft.com/office/drawing/2014/main" id="{7132457C-E9A7-5DC3-051A-BDCE7F993FDA}"/>
              </a:ext>
            </a:extLst>
          </p:cNvPr>
          <p:cNvSpPr txBox="1"/>
          <p:nvPr/>
        </p:nvSpPr>
        <p:spPr>
          <a:xfrm>
            <a:off x="2748231" y="248727"/>
            <a:ext cx="479618" cy="338554"/>
          </a:xfrm>
          <a:prstGeom prst="rect">
            <a:avLst/>
          </a:prstGeom>
          <a:noFill/>
        </p:spPr>
        <p:txBody>
          <a:bodyPr wrap="none" rtlCol="0">
            <a:spAutoFit/>
          </a:bodyPr>
          <a:lstStyle/>
          <a:p>
            <a:r>
              <a:rPr lang="en-US" sz="1600" b="1"/>
              <a:t>DH</a:t>
            </a:r>
          </a:p>
        </p:txBody>
      </p:sp>
      <p:sp>
        <p:nvSpPr>
          <p:cNvPr id="11" name="TextBox 10">
            <a:extLst>
              <a:ext uri="{FF2B5EF4-FFF2-40B4-BE49-F238E27FC236}">
                <a16:creationId xmlns:a16="http://schemas.microsoft.com/office/drawing/2014/main" id="{E3836CCD-1AC0-8612-F162-34D308B1ADF4}"/>
              </a:ext>
            </a:extLst>
          </p:cNvPr>
          <p:cNvSpPr txBox="1"/>
          <p:nvPr/>
        </p:nvSpPr>
        <p:spPr>
          <a:xfrm>
            <a:off x="6517938" y="167423"/>
            <a:ext cx="697627" cy="338554"/>
          </a:xfrm>
          <a:prstGeom prst="rect">
            <a:avLst/>
          </a:prstGeom>
          <a:noFill/>
        </p:spPr>
        <p:txBody>
          <a:bodyPr wrap="none" rtlCol="0">
            <a:spAutoFit/>
          </a:bodyPr>
          <a:lstStyle/>
          <a:p>
            <a:r>
              <a:rPr lang="en-US" sz="1600" b="1"/>
              <a:t>MDIX</a:t>
            </a:r>
          </a:p>
        </p:txBody>
      </p:sp>
      <p:sp>
        <p:nvSpPr>
          <p:cNvPr id="12" name="TextBox 11">
            <a:extLst>
              <a:ext uri="{FF2B5EF4-FFF2-40B4-BE49-F238E27FC236}">
                <a16:creationId xmlns:a16="http://schemas.microsoft.com/office/drawing/2014/main" id="{CEDE0CE3-5CD0-B9EE-175A-6A29D11F73C5}"/>
              </a:ext>
            </a:extLst>
          </p:cNvPr>
          <p:cNvSpPr txBox="1"/>
          <p:nvPr/>
        </p:nvSpPr>
        <p:spPr>
          <a:xfrm>
            <a:off x="2088363" y="2812289"/>
            <a:ext cx="809837" cy="338554"/>
          </a:xfrm>
          <a:prstGeom prst="rect">
            <a:avLst/>
          </a:prstGeom>
          <a:noFill/>
        </p:spPr>
        <p:txBody>
          <a:bodyPr wrap="none" rtlCol="0">
            <a:spAutoFit/>
          </a:bodyPr>
          <a:lstStyle/>
          <a:p>
            <a:r>
              <a:rPr lang="en-US" sz="1600" b="1"/>
              <a:t>Redox</a:t>
            </a:r>
          </a:p>
        </p:txBody>
      </p:sp>
      <p:sp>
        <p:nvSpPr>
          <p:cNvPr id="13" name="TextBox 12">
            <a:extLst>
              <a:ext uri="{FF2B5EF4-FFF2-40B4-BE49-F238E27FC236}">
                <a16:creationId xmlns:a16="http://schemas.microsoft.com/office/drawing/2014/main" id="{A7CBEBC6-3ED4-CC6F-2283-281B2E29DC8A}"/>
              </a:ext>
            </a:extLst>
          </p:cNvPr>
          <p:cNvSpPr txBox="1"/>
          <p:nvPr/>
        </p:nvSpPr>
        <p:spPr>
          <a:xfrm>
            <a:off x="7215565" y="2673789"/>
            <a:ext cx="1539204" cy="307777"/>
          </a:xfrm>
          <a:prstGeom prst="rect">
            <a:avLst/>
          </a:prstGeom>
          <a:noFill/>
        </p:spPr>
        <p:txBody>
          <a:bodyPr wrap="none" rtlCol="0">
            <a:spAutoFit/>
          </a:bodyPr>
          <a:lstStyle/>
          <a:p>
            <a:r>
              <a:rPr lang="en-US" sz="1400" b="1">
                <a:solidFill>
                  <a:srgbClr val="C00000"/>
                </a:solidFill>
              </a:rPr>
              <a:t>Rec – in JSONC</a:t>
            </a:r>
          </a:p>
        </p:txBody>
      </p:sp>
      <p:sp>
        <p:nvSpPr>
          <p:cNvPr id="16" name="Left Brace 15">
            <a:extLst>
              <a:ext uri="{FF2B5EF4-FFF2-40B4-BE49-F238E27FC236}">
                <a16:creationId xmlns:a16="http://schemas.microsoft.com/office/drawing/2014/main" id="{B39B8A6A-D5AE-F370-4032-5581921F98A4}"/>
              </a:ext>
            </a:extLst>
          </p:cNvPr>
          <p:cNvSpPr/>
          <p:nvPr/>
        </p:nvSpPr>
        <p:spPr>
          <a:xfrm>
            <a:off x="504503" y="418004"/>
            <a:ext cx="109838"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7" name="Left Brace 16">
            <a:extLst>
              <a:ext uri="{FF2B5EF4-FFF2-40B4-BE49-F238E27FC236}">
                <a16:creationId xmlns:a16="http://schemas.microsoft.com/office/drawing/2014/main" id="{FB9000F4-F071-1AA7-40B3-B9355E819793}"/>
              </a:ext>
            </a:extLst>
          </p:cNvPr>
          <p:cNvSpPr/>
          <p:nvPr/>
        </p:nvSpPr>
        <p:spPr>
          <a:xfrm>
            <a:off x="504855" y="1186406"/>
            <a:ext cx="80361" cy="328030"/>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950082E1-7509-F41D-64B2-7F581F54E313}"/>
              </a:ext>
            </a:extLst>
          </p:cNvPr>
          <p:cNvSpPr/>
          <p:nvPr/>
        </p:nvSpPr>
        <p:spPr>
          <a:xfrm>
            <a:off x="445901" y="3109683"/>
            <a:ext cx="109838"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9" name="Left Brace 18">
            <a:extLst>
              <a:ext uri="{FF2B5EF4-FFF2-40B4-BE49-F238E27FC236}">
                <a16:creationId xmlns:a16="http://schemas.microsoft.com/office/drawing/2014/main" id="{EABD3003-1F98-93CD-619C-A928FB050D30}"/>
              </a:ext>
            </a:extLst>
          </p:cNvPr>
          <p:cNvSpPr/>
          <p:nvPr/>
        </p:nvSpPr>
        <p:spPr>
          <a:xfrm>
            <a:off x="5389217" y="3451753"/>
            <a:ext cx="109838"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0" name="Left Brace 19">
            <a:extLst>
              <a:ext uri="{FF2B5EF4-FFF2-40B4-BE49-F238E27FC236}">
                <a16:creationId xmlns:a16="http://schemas.microsoft.com/office/drawing/2014/main" id="{7AEF6AD7-552D-8619-96E8-4FA5A153B152}"/>
              </a:ext>
            </a:extLst>
          </p:cNvPr>
          <p:cNvSpPr/>
          <p:nvPr/>
        </p:nvSpPr>
        <p:spPr>
          <a:xfrm>
            <a:off x="3870251" y="418004"/>
            <a:ext cx="109838" cy="43942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7D93FDBE-3CCF-FD2F-8D90-5575650A31A0}"/>
              </a:ext>
            </a:extLst>
          </p:cNvPr>
          <p:cNvSpPr/>
          <p:nvPr/>
        </p:nvSpPr>
        <p:spPr>
          <a:xfrm>
            <a:off x="453661" y="3948970"/>
            <a:ext cx="80361" cy="328030"/>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51BDCF62-B46C-F3DF-E58A-AD957B7A5BA8}"/>
              </a:ext>
            </a:extLst>
          </p:cNvPr>
          <p:cNvSpPr/>
          <p:nvPr/>
        </p:nvSpPr>
        <p:spPr>
          <a:xfrm>
            <a:off x="5403955" y="4277000"/>
            <a:ext cx="45719" cy="281855"/>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6E6355B5-6AD8-7784-6883-C429F0D5546F}"/>
              </a:ext>
            </a:extLst>
          </p:cNvPr>
          <p:cNvSpPr/>
          <p:nvPr/>
        </p:nvSpPr>
        <p:spPr>
          <a:xfrm>
            <a:off x="3884990" y="1094245"/>
            <a:ext cx="80361" cy="328030"/>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F1ADBF09-82FD-6268-7280-A0F56949EB85}"/>
              </a:ext>
            </a:extLst>
          </p:cNvPr>
          <p:cNvCxnSpPr>
            <a:cxnSpLocks/>
          </p:cNvCxnSpPr>
          <p:nvPr/>
        </p:nvCxnSpPr>
        <p:spPr>
          <a:xfrm>
            <a:off x="5499055" y="4708535"/>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F93479D4-AA0A-41F2-3D74-A30DD57DB648}"/>
              </a:ext>
            </a:extLst>
          </p:cNvPr>
          <p:cNvCxnSpPr>
            <a:cxnSpLocks/>
          </p:cNvCxnSpPr>
          <p:nvPr/>
        </p:nvCxnSpPr>
        <p:spPr>
          <a:xfrm>
            <a:off x="3884990" y="1572711"/>
            <a:ext cx="1809591" cy="0"/>
          </a:xfrm>
          <a:prstGeom prst="line">
            <a:avLst/>
          </a:prstGeom>
          <a:ln w="28575">
            <a:solidFill>
              <a:srgbClr val="F08F1F"/>
            </a:solidFill>
            <a:prstDash val="dash"/>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35CF029B-9967-83F2-3890-1875ED5CEB14}"/>
              </a:ext>
            </a:extLst>
          </p:cNvPr>
          <p:cNvCxnSpPr>
            <a:cxnSpLocks/>
          </p:cNvCxnSpPr>
          <p:nvPr/>
        </p:nvCxnSpPr>
        <p:spPr>
          <a:xfrm>
            <a:off x="658418" y="1624372"/>
            <a:ext cx="1809591"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8146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47FA94-CF63-8E07-ECC4-52EC4BE6F05A}"/>
              </a:ext>
            </a:extLst>
          </p:cNvPr>
          <p:cNvPicPr>
            <a:picLocks noChangeAspect="1"/>
          </p:cNvPicPr>
          <p:nvPr/>
        </p:nvPicPr>
        <p:blipFill>
          <a:blip r:embed="rId2"/>
          <a:stretch>
            <a:fillRect/>
          </a:stretch>
        </p:blipFill>
        <p:spPr>
          <a:xfrm>
            <a:off x="815627" y="0"/>
            <a:ext cx="3635290" cy="5143500"/>
          </a:xfrm>
          <a:prstGeom prst="rect">
            <a:avLst/>
          </a:prstGeom>
        </p:spPr>
      </p:pic>
      <p:pic>
        <p:nvPicPr>
          <p:cNvPr id="7" name="Picture 6">
            <a:extLst>
              <a:ext uri="{FF2B5EF4-FFF2-40B4-BE49-F238E27FC236}">
                <a16:creationId xmlns:a16="http://schemas.microsoft.com/office/drawing/2014/main" id="{796653E8-B8A5-EE9F-A2FC-F98A9DC4F0A5}"/>
              </a:ext>
            </a:extLst>
          </p:cNvPr>
          <p:cNvPicPr>
            <a:picLocks noChangeAspect="1"/>
          </p:cNvPicPr>
          <p:nvPr/>
        </p:nvPicPr>
        <p:blipFill>
          <a:blip r:embed="rId3"/>
          <a:stretch>
            <a:fillRect/>
          </a:stretch>
        </p:blipFill>
        <p:spPr>
          <a:xfrm>
            <a:off x="5711253" y="9427"/>
            <a:ext cx="3389435" cy="5143500"/>
          </a:xfrm>
          <a:prstGeom prst="rect">
            <a:avLst/>
          </a:prstGeom>
        </p:spPr>
      </p:pic>
      <p:sp>
        <p:nvSpPr>
          <p:cNvPr id="8" name="TextBox 7">
            <a:extLst>
              <a:ext uri="{FF2B5EF4-FFF2-40B4-BE49-F238E27FC236}">
                <a16:creationId xmlns:a16="http://schemas.microsoft.com/office/drawing/2014/main" id="{04458D12-9295-26EE-BC04-633032157F51}"/>
              </a:ext>
            </a:extLst>
          </p:cNvPr>
          <p:cNvSpPr txBox="1"/>
          <p:nvPr/>
        </p:nvSpPr>
        <p:spPr>
          <a:xfrm>
            <a:off x="0" y="279487"/>
            <a:ext cx="1329128" cy="923330"/>
          </a:xfrm>
          <a:prstGeom prst="rect">
            <a:avLst/>
          </a:prstGeom>
          <a:noFill/>
        </p:spPr>
        <p:txBody>
          <a:bodyPr wrap="square" rtlCol="0">
            <a:spAutoFit/>
          </a:bodyPr>
          <a:lstStyle/>
          <a:p>
            <a:r>
              <a:rPr lang="en-US"/>
              <a:t>CCD – Allergy snippet</a:t>
            </a:r>
          </a:p>
        </p:txBody>
      </p:sp>
      <p:sp>
        <p:nvSpPr>
          <p:cNvPr id="9" name="TextBox 8">
            <a:extLst>
              <a:ext uri="{FF2B5EF4-FFF2-40B4-BE49-F238E27FC236}">
                <a16:creationId xmlns:a16="http://schemas.microsoft.com/office/drawing/2014/main" id="{3CE0C467-81AD-E8EF-E108-B21B3C204AB0}"/>
              </a:ext>
            </a:extLst>
          </p:cNvPr>
          <p:cNvSpPr txBox="1"/>
          <p:nvPr/>
        </p:nvSpPr>
        <p:spPr>
          <a:xfrm>
            <a:off x="4450917" y="279487"/>
            <a:ext cx="1329128" cy="923330"/>
          </a:xfrm>
          <a:prstGeom prst="rect">
            <a:avLst/>
          </a:prstGeom>
          <a:noFill/>
        </p:spPr>
        <p:txBody>
          <a:bodyPr wrap="square" rtlCol="0">
            <a:spAutoFit/>
          </a:bodyPr>
          <a:lstStyle/>
          <a:p>
            <a:r>
              <a:rPr lang="en-US"/>
              <a:t>FHIR – Allergy snippet</a:t>
            </a:r>
          </a:p>
        </p:txBody>
      </p:sp>
    </p:spTree>
    <p:extLst>
      <p:ext uri="{BB962C8B-B14F-4D97-AF65-F5344CB8AC3E}">
        <p14:creationId xmlns:p14="http://schemas.microsoft.com/office/powerpoint/2010/main" val="36641874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Notes</a:t>
            </a:r>
          </a:p>
        </p:txBody>
      </p:sp>
    </p:spTree>
    <p:extLst>
      <p:ext uri="{BB962C8B-B14F-4D97-AF65-F5344CB8AC3E}">
        <p14:creationId xmlns:p14="http://schemas.microsoft.com/office/powerpoint/2010/main" val="4917034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9A36C71F-68BB-093E-1F74-FD07BAECD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685" y="491554"/>
            <a:ext cx="4238128" cy="3132861"/>
          </a:xfrm>
          <a:prstGeom prst="rect">
            <a:avLst/>
          </a:prstGeom>
        </p:spPr>
      </p:pic>
      <p:pic>
        <p:nvPicPr>
          <p:cNvPr id="5" name="Picture 4" descr="Text&#10;&#10;Description automatically generated">
            <a:extLst>
              <a:ext uri="{FF2B5EF4-FFF2-40B4-BE49-F238E27FC236}">
                <a16:creationId xmlns:a16="http://schemas.microsoft.com/office/drawing/2014/main" id="{C02F442E-A535-599A-CEEA-B29230401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4" y="597221"/>
            <a:ext cx="3958953" cy="3132861"/>
          </a:xfrm>
          <a:prstGeom prst="rect">
            <a:avLst/>
          </a:prstGeom>
        </p:spPr>
      </p:pic>
      <p:sp>
        <p:nvSpPr>
          <p:cNvPr id="6" name="TextBox 5">
            <a:extLst>
              <a:ext uri="{FF2B5EF4-FFF2-40B4-BE49-F238E27FC236}">
                <a16:creationId xmlns:a16="http://schemas.microsoft.com/office/drawing/2014/main" id="{17B80A18-BF1E-41DC-8CA5-E4456CD95C99}"/>
              </a:ext>
            </a:extLst>
          </p:cNvPr>
          <p:cNvSpPr txBox="1"/>
          <p:nvPr/>
        </p:nvSpPr>
        <p:spPr>
          <a:xfrm>
            <a:off x="224853" y="162769"/>
            <a:ext cx="2172390" cy="369332"/>
          </a:xfrm>
          <a:prstGeom prst="rect">
            <a:avLst/>
          </a:prstGeom>
          <a:noFill/>
        </p:spPr>
        <p:txBody>
          <a:bodyPr wrap="none" rtlCol="0">
            <a:spAutoFit/>
          </a:bodyPr>
          <a:lstStyle/>
          <a:p>
            <a:r>
              <a:rPr lang="en-US" b="1"/>
              <a:t>Source Note entry</a:t>
            </a:r>
          </a:p>
        </p:txBody>
      </p:sp>
    </p:spTree>
    <p:extLst>
      <p:ext uri="{BB962C8B-B14F-4D97-AF65-F5344CB8AC3E}">
        <p14:creationId xmlns:p14="http://schemas.microsoft.com/office/powerpoint/2010/main" val="21048337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E9206A03-BF8A-0A54-8FF8-B40F24E47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349" y="435077"/>
            <a:ext cx="3347026" cy="2823144"/>
          </a:xfrm>
          <a:prstGeom prst="rect">
            <a:avLst/>
          </a:prstGeom>
        </p:spPr>
      </p:pic>
      <p:pic>
        <p:nvPicPr>
          <p:cNvPr id="5" name="Picture 4" descr="Text&#10;&#10;Description automatically generated">
            <a:extLst>
              <a:ext uri="{FF2B5EF4-FFF2-40B4-BE49-F238E27FC236}">
                <a16:creationId xmlns:a16="http://schemas.microsoft.com/office/drawing/2014/main" id="{72046504-1E09-4AC5-D0A3-CB29A3EDA6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47" y="435078"/>
            <a:ext cx="2904239" cy="2823144"/>
          </a:xfrm>
          <a:prstGeom prst="rect">
            <a:avLst/>
          </a:prstGeom>
        </p:spPr>
      </p:pic>
      <p:sp>
        <p:nvSpPr>
          <p:cNvPr id="6" name="TextBox 5">
            <a:extLst>
              <a:ext uri="{FF2B5EF4-FFF2-40B4-BE49-F238E27FC236}">
                <a16:creationId xmlns:a16="http://schemas.microsoft.com/office/drawing/2014/main" id="{E6D1BAC3-B5A3-5167-9B5A-A97B10F3F6AA}"/>
              </a:ext>
            </a:extLst>
          </p:cNvPr>
          <p:cNvSpPr txBox="1"/>
          <p:nvPr/>
        </p:nvSpPr>
        <p:spPr>
          <a:xfrm>
            <a:off x="2322871" y="567813"/>
            <a:ext cx="351378" cy="369332"/>
          </a:xfrm>
          <a:prstGeom prst="rect">
            <a:avLst/>
          </a:prstGeom>
          <a:noFill/>
        </p:spPr>
        <p:txBody>
          <a:bodyPr wrap="none" rtlCol="0">
            <a:spAutoFit/>
          </a:bodyPr>
          <a:lstStyle/>
          <a:p>
            <a:r>
              <a:rPr lang="en-US">
                <a:solidFill>
                  <a:schemeClr val="bg1"/>
                </a:solidFill>
              </a:rPr>
              <a:t>D</a:t>
            </a:r>
          </a:p>
        </p:txBody>
      </p:sp>
      <p:sp>
        <p:nvSpPr>
          <p:cNvPr id="7" name="TextBox 6">
            <a:extLst>
              <a:ext uri="{FF2B5EF4-FFF2-40B4-BE49-F238E27FC236}">
                <a16:creationId xmlns:a16="http://schemas.microsoft.com/office/drawing/2014/main" id="{19511BDB-D94F-6FA5-9B9F-42BE393816D6}"/>
              </a:ext>
            </a:extLst>
          </p:cNvPr>
          <p:cNvSpPr txBox="1"/>
          <p:nvPr/>
        </p:nvSpPr>
        <p:spPr>
          <a:xfrm>
            <a:off x="5715000" y="567813"/>
            <a:ext cx="351378" cy="369332"/>
          </a:xfrm>
          <a:prstGeom prst="rect">
            <a:avLst/>
          </a:prstGeom>
          <a:noFill/>
        </p:spPr>
        <p:txBody>
          <a:bodyPr wrap="none" rtlCol="0">
            <a:spAutoFit/>
          </a:bodyPr>
          <a:lstStyle/>
          <a:p>
            <a:r>
              <a:rPr lang="en-US">
                <a:solidFill>
                  <a:schemeClr val="bg1"/>
                </a:solidFill>
              </a:rPr>
              <a:t>R</a:t>
            </a:r>
          </a:p>
        </p:txBody>
      </p:sp>
      <p:cxnSp>
        <p:nvCxnSpPr>
          <p:cNvPr id="8" name="Straight Connector 7">
            <a:extLst>
              <a:ext uri="{FF2B5EF4-FFF2-40B4-BE49-F238E27FC236}">
                <a16:creationId xmlns:a16="http://schemas.microsoft.com/office/drawing/2014/main" id="{E3F47E97-E89B-9527-8C99-6E9799B5D011}"/>
              </a:ext>
            </a:extLst>
          </p:cNvPr>
          <p:cNvCxnSpPr>
            <a:cxnSpLocks/>
          </p:cNvCxnSpPr>
          <p:nvPr/>
        </p:nvCxnSpPr>
        <p:spPr>
          <a:xfrm>
            <a:off x="160242" y="1720808"/>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 name="Left Brace 8">
            <a:extLst>
              <a:ext uri="{FF2B5EF4-FFF2-40B4-BE49-F238E27FC236}">
                <a16:creationId xmlns:a16="http://schemas.microsoft.com/office/drawing/2014/main" id="{C49009EB-AD9C-B5B7-4D38-6BD894CBB3BB}"/>
              </a:ext>
            </a:extLst>
          </p:cNvPr>
          <p:cNvSpPr/>
          <p:nvPr/>
        </p:nvSpPr>
        <p:spPr>
          <a:xfrm>
            <a:off x="109721" y="1130374"/>
            <a:ext cx="101041" cy="340142"/>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0" name="Left Brace 9">
            <a:extLst>
              <a:ext uri="{FF2B5EF4-FFF2-40B4-BE49-F238E27FC236}">
                <a16:creationId xmlns:a16="http://schemas.microsoft.com/office/drawing/2014/main" id="{F47A94AB-3E85-3FC2-EEDA-4945165AD181}"/>
              </a:ext>
            </a:extLst>
          </p:cNvPr>
          <p:cNvSpPr/>
          <p:nvPr/>
        </p:nvSpPr>
        <p:spPr>
          <a:xfrm>
            <a:off x="88115" y="2633667"/>
            <a:ext cx="101042" cy="581122"/>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1" name="Left Brace 10">
            <a:extLst>
              <a:ext uri="{FF2B5EF4-FFF2-40B4-BE49-F238E27FC236}">
                <a16:creationId xmlns:a16="http://schemas.microsoft.com/office/drawing/2014/main" id="{6538BE22-24A4-5A5E-32C4-A00E62CD065C}"/>
              </a:ext>
            </a:extLst>
          </p:cNvPr>
          <p:cNvSpPr/>
          <p:nvPr/>
        </p:nvSpPr>
        <p:spPr>
          <a:xfrm>
            <a:off x="119429" y="1825669"/>
            <a:ext cx="101041" cy="449959"/>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2" name="Straight Connector 11">
            <a:extLst>
              <a:ext uri="{FF2B5EF4-FFF2-40B4-BE49-F238E27FC236}">
                <a16:creationId xmlns:a16="http://schemas.microsoft.com/office/drawing/2014/main" id="{39537686-3F7C-EE3A-E6B9-140E51688DC9}"/>
              </a:ext>
            </a:extLst>
          </p:cNvPr>
          <p:cNvCxnSpPr>
            <a:cxnSpLocks/>
          </p:cNvCxnSpPr>
          <p:nvPr/>
        </p:nvCxnSpPr>
        <p:spPr>
          <a:xfrm>
            <a:off x="250730" y="720683"/>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82A47324-9184-74DF-6A38-31B2C752ED45}"/>
              </a:ext>
            </a:extLst>
          </p:cNvPr>
          <p:cNvCxnSpPr>
            <a:cxnSpLocks/>
          </p:cNvCxnSpPr>
          <p:nvPr/>
        </p:nvCxnSpPr>
        <p:spPr>
          <a:xfrm>
            <a:off x="3079297" y="789508"/>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
        <p:nvSpPr>
          <p:cNvPr id="20" name="Left Brace 19">
            <a:extLst>
              <a:ext uri="{FF2B5EF4-FFF2-40B4-BE49-F238E27FC236}">
                <a16:creationId xmlns:a16="http://schemas.microsoft.com/office/drawing/2014/main" id="{318270AD-86D1-74FF-F882-BAC4BB3912A9}"/>
              </a:ext>
            </a:extLst>
          </p:cNvPr>
          <p:cNvSpPr/>
          <p:nvPr/>
        </p:nvSpPr>
        <p:spPr>
          <a:xfrm>
            <a:off x="2978255" y="2633667"/>
            <a:ext cx="101042" cy="581122"/>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1" name="Left Brace 20">
            <a:extLst>
              <a:ext uri="{FF2B5EF4-FFF2-40B4-BE49-F238E27FC236}">
                <a16:creationId xmlns:a16="http://schemas.microsoft.com/office/drawing/2014/main" id="{86BF7EED-3289-F4C0-4E4E-78FC77DFB222}"/>
              </a:ext>
            </a:extLst>
          </p:cNvPr>
          <p:cNvSpPr/>
          <p:nvPr/>
        </p:nvSpPr>
        <p:spPr>
          <a:xfrm>
            <a:off x="3018762" y="849025"/>
            <a:ext cx="45719" cy="1338483"/>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2" name="Straight Connector 21">
            <a:extLst>
              <a:ext uri="{FF2B5EF4-FFF2-40B4-BE49-F238E27FC236}">
                <a16:creationId xmlns:a16="http://schemas.microsoft.com/office/drawing/2014/main" id="{F6FCCE32-6FE1-4AAC-E5DA-51FA9A19B1F8}"/>
              </a:ext>
            </a:extLst>
          </p:cNvPr>
          <p:cNvCxnSpPr>
            <a:cxnSpLocks/>
          </p:cNvCxnSpPr>
          <p:nvPr/>
        </p:nvCxnSpPr>
        <p:spPr>
          <a:xfrm>
            <a:off x="3110610" y="701631"/>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pic>
        <p:nvPicPr>
          <p:cNvPr id="24" name="Picture 23" descr="Text&#10;&#10;Description automatically generated">
            <a:extLst>
              <a:ext uri="{FF2B5EF4-FFF2-40B4-BE49-F238E27FC236}">
                <a16:creationId xmlns:a16="http://schemas.microsoft.com/office/drawing/2014/main" id="{938C5B07-9480-3E59-C575-BA8720AE0D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6009" y="1470516"/>
            <a:ext cx="3356223" cy="3219449"/>
          </a:xfrm>
          <a:prstGeom prst="rect">
            <a:avLst/>
          </a:prstGeom>
        </p:spPr>
      </p:pic>
      <p:sp>
        <p:nvSpPr>
          <p:cNvPr id="25" name="TextBox 24">
            <a:extLst>
              <a:ext uri="{FF2B5EF4-FFF2-40B4-BE49-F238E27FC236}">
                <a16:creationId xmlns:a16="http://schemas.microsoft.com/office/drawing/2014/main" id="{A757CC04-CB68-C010-810E-7E5E5950CBC5}"/>
              </a:ext>
            </a:extLst>
          </p:cNvPr>
          <p:cNvSpPr txBox="1"/>
          <p:nvPr/>
        </p:nvSpPr>
        <p:spPr>
          <a:xfrm>
            <a:off x="8320052" y="1603510"/>
            <a:ext cx="595035" cy="369332"/>
          </a:xfrm>
          <a:prstGeom prst="rect">
            <a:avLst/>
          </a:prstGeom>
          <a:noFill/>
        </p:spPr>
        <p:txBody>
          <a:bodyPr wrap="none" rtlCol="0">
            <a:spAutoFit/>
          </a:bodyPr>
          <a:lstStyle/>
          <a:p>
            <a:r>
              <a:rPr lang="en-US">
                <a:solidFill>
                  <a:srgbClr val="00B0F0"/>
                </a:solidFill>
              </a:rPr>
              <a:t>Rec</a:t>
            </a:r>
          </a:p>
        </p:txBody>
      </p:sp>
      <p:cxnSp>
        <p:nvCxnSpPr>
          <p:cNvPr id="26" name="Straight Connector 25">
            <a:extLst>
              <a:ext uri="{FF2B5EF4-FFF2-40B4-BE49-F238E27FC236}">
                <a16:creationId xmlns:a16="http://schemas.microsoft.com/office/drawing/2014/main" id="{6B8CCB1A-E0E9-6CBF-EAE3-9948A84B7970}"/>
              </a:ext>
            </a:extLst>
          </p:cNvPr>
          <p:cNvCxnSpPr>
            <a:cxnSpLocks/>
          </p:cNvCxnSpPr>
          <p:nvPr/>
        </p:nvCxnSpPr>
        <p:spPr>
          <a:xfrm>
            <a:off x="5864527" y="2515081"/>
            <a:ext cx="887696" cy="0"/>
          </a:xfrm>
          <a:prstGeom prst="line">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
        <p:nvSpPr>
          <p:cNvPr id="27" name="Left Brace 26">
            <a:extLst>
              <a:ext uri="{FF2B5EF4-FFF2-40B4-BE49-F238E27FC236}">
                <a16:creationId xmlns:a16="http://schemas.microsoft.com/office/drawing/2014/main" id="{CC603C9D-586A-16C8-F7E7-B2589945B834}"/>
              </a:ext>
            </a:extLst>
          </p:cNvPr>
          <p:cNvSpPr/>
          <p:nvPr/>
        </p:nvSpPr>
        <p:spPr>
          <a:xfrm>
            <a:off x="5763485" y="4054440"/>
            <a:ext cx="101042" cy="581122"/>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8" name="Left Brace 27">
            <a:extLst>
              <a:ext uri="{FF2B5EF4-FFF2-40B4-BE49-F238E27FC236}">
                <a16:creationId xmlns:a16="http://schemas.microsoft.com/office/drawing/2014/main" id="{FDEA3D64-0D58-891D-7F9C-24A41F9E3642}"/>
              </a:ext>
            </a:extLst>
          </p:cNvPr>
          <p:cNvSpPr/>
          <p:nvPr/>
        </p:nvSpPr>
        <p:spPr>
          <a:xfrm>
            <a:off x="5803992" y="2571750"/>
            <a:ext cx="45719" cy="1036531"/>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29" name="Straight Connector 28">
            <a:extLst>
              <a:ext uri="{FF2B5EF4-FFF2-40B4-BE49-F238E27FC236}">
                <a16:creationId xmlns:a16="http://schemas.microsoft.com/office/drawing/2014/main" id="{69A63D7B-C10E-146E-947F-0BCE50C173A1}"/>
              </a:ext>
            </a:extLst>
          </p:cNvPr>
          <p:cNvCxnSpPr>
            <a:cxnSpLocks/>
          </p:cNvCxnSpPr>
          <p:nvPr/>
        </p:nvCxnSpPr>
        <p:spPr>
          <a:xfrm>
            <a:off x="5986328" y="177474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974576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DCE166D8-B293-C112-45B1-F1FE0DBC6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9" y="157375"/>
            <a:ext cx="3502713" cy="3558048"/>
          </a:xfrm>
          <a:prstGeom prst="rect">
            <a:avLst/>
          </a:prstGeom>
        </p:spPr>
      </p:pic>
      <p:pic>
        <p:nvPicPr>
          <p:cNvPr id="3" name="Picture 2" descr="Text&#10;&#10;Description automatically generated">
            <a:extLst>
              <a:ext uri="{FF2B5EF4-FFF2-40B4-BE49-F238E27FC236}">
                <a16:creationId xmlns:a16="http://schemas.microsoft.com/office/drawing/2014/main" id="{8D09D479-05BC-8E4A-7466-521056C75D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4015" y="441282"/>
            <a:ext cx="3164443" cy="2888436"/>
          </a:xfrm>
          <a:prstGeom prst="rect">
            <a:avLst/>
          </a:prstGeom>
        </p:spPr>
      </p:pic>
      <p:sp>
        <p:nvSpPr>
          <p:cNvPr id="6" name="TextBox 5">
            <a:extLst>
              <a:ext uri="{FF2B5EF4-FFF2-40B4-BE49-F238E27FC236}">
                <a16:creationId xmlns:a16="http://schemas.microsoft.com/office/drawing/2014/main" id="{2A981AD7-CB60-AF98-0DF4-604F8FA62D23}"/>
              </a:ext>
            </a:extLst>
          </p:cNvPr>
          <p:cNvSpPr txBox="1"/>
          <p:nvPr/>
        </p:nvSpPr>
        <p:spPr>
          <a:xfrm>
            <a:off x="2381865" y="685800"/>
            <a:ext cx="351378" cy="369332"/>
          </a:xfrm>
          <a:prstGeom prst="rect">
            <a:avLst/>
          </a:prstGeom>
          <a:noFill/>
        </p:spPr>
        <p:txBody>
          <a:bodyPr wrap="none" rtlCol="0">
            <a:spAutoFit/>
          </a:bodyPr>
          <a:lstStyle/>
          <a:p>
            <a:r>
              <a:rPr lang="en-US">
                <a:solidFill>
                  <a:schemeClr val="bg1"/>
                </a:solidFill>
              </a:rPr>
              <a:t>D</a:t>
            </a:r>
          </a:p>
        </p:txBody>
      </p:sp>
      <p:sp>
        <p:nvSpPr>
          <p:cNvPr id="7" name="TextBox 6">
            <a:extLst>
              <a:ext uri="{FF2B5EF4-FFF2-40B4-BE49-F238E27FC236}">
                <a16:creationId xmlns:a16="http://schemas.microsoft.com/office/drawing/2014/main" id="{27556C3A-CC0B-A43B-D5A0-F24563391F77}"/>
              </a:ext>
            </a:extLst>
          </p:cNvPr>
          <p:cNvSpPr txBox="1"/>
          <p:nvPr/>
        </p:nvSpPr>
        <p:spPr>
          <a:xfrm>
            <a:off x="5409031" y="685800"/>
            <a:ext cx="351378" cy="369332"/>
          </a:xfrm>
          <a:prstGeom prst="rect">
            <a:avLst/>
          </a:prstGeom>
          <a:noFill/>
        </p:spPr>
        <p:txBody>
          <a:bodyPr wrap="none" rtlCol="0">
            <a:spAutoFit/>
          </a:bodyPr>
          <a:lstStyle/>
          <a:p>
            <a:r>
              <a:rPr lang="en-US">
                <a:solidFill>
                  <a:schemeClr val="bg1"/>
                </a:solidFill>
              </a:rPr>
              <a:t>R</a:t>
            </a:r>
          </a:p>
        </p:txBody>
      </p:sp>
      <p:sp>
        <p:nvSpPr>
          <p:cNvPr id="9" name="Left Brace 8">
            <a:extLst>
              <a:ext uri="{FF2B5EF4-FFF2-40B4-BE49-F238E27FC236}">
                <a16:creationId xmlns:a16="http://schemas.microsoft.com/office/drawing/2014/main" id="{9E906E2A-3064-3535-E4C3-F14B61ACFFE8}"/>
              </a:ext>
            </a:extLst>
          </p:cNvPr>
          <p:cNvSpPr/>
          <p:nvPr/>
        </p:nvSpPr>
        <p:spPr>
          <a:xfrm>
            <a:off x="42051" y="271210"/>
            <a:ext cx="86645" cy="519355"/>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0" name="Left Brace 9">
            <a:extLst>
              <a:ext uri="{FF2B5EF4-FFF2-40B4-BE49-F238E27FC236}">
                <a16:creationId xmlns:a16="http://schemas.microsoft.com/office/drawing/2014/main" id="{9A3BC95F-5807-FF7D-26BF-779BEAC6F2AD}"/>
              </a:ext>
            </a:extLst>
          </p:cNvPr>
          <p:cNvSpPr/>
          <p:nvPr/>
        </p:nvSpPr>
        <p:spPr>
          <a:xfrm>
            <a:off x="56569" y="1962433"/>
            <a:ext cx="101042" cy="581122"/>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1" name="Left Brace 10">
            <a:extLst>
              <a:ext uri="{FF2B5EF4-FFF2-40B4-BE49-F238E27FC236}">
                <a16:creationId xmlns:a16="http://schemas.microsoft.com/office/drawing/2014/main" id="{4A7F884D-D2ED-693E-C6D9-437900C54087}"/>
              </a:ext>
            </a:extLst>
          </p:cNvPr>
          <p:cNvSpPr/>
          <p:nvPr/>
        </p:nvSpPr>
        <p:spPr>
          <a:xfrm>
            <a:off x="63646" y="1204402"/>
            <a:ext cx="101041" cy="449959"/>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2" name="Straight Connector 11">
            <a:extLst>
              <a:ext uri="{FF2B5EF4-FFF2-40B4-BE49-F238E27FC236}">
                <a16:creationId xmlns:a16="http://schemas.microsoft.com/office/drawing/2014/main" id="{6403CB4C-9580-D084-EA3E-670288F8B562}"/>
              </a:ext>
            </a:extLst>
          </p:cNvPr>
          <p:cNvCxnSpPr>
            <a:cxnSpLocks/>
          </p:cNvCxnSpPr>
          <p:nvPr/>
        </p:nvCxnSpPr>
        <p:spPr>
          <a:xfrm>
            <a:off x="219184" y="105513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13" name="Left Brace 12">
            <a:extLst>
              <a:ext uri="{FF2B5EF4-FFF2-40B4-BE49-F238E27FC236}">
                <a16:creationId xmlns:a16="http://schemas.microsoft.com/office/drawing/2014/main" id="{C71F9931-B936-ECDB-3146-4A4BB1CA8CCA}"/>
              </a:ext>
            </a:extLst>
          </p:cNvPr>
          <p:cNvSpPr/>
          <p:nvPr/>
        </p:nvSpPr>
        <p:spPr>
          <a:xfrm>
            <a:off x="56569" y="2748595"/>
            <a:ext cx="101042" cy="799467"/>
          </a:xfrm>
          <a:prstGeom prst="lef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4" name="Left Brace 13">
            <a:extLst>
              <a:ext uri="{FF2B5EF4-FFF2-40B4-BE49-F238E27FC236}">
                <a16:creationId xmlns:a16="http://schemas.microsoft.com/office/drawing/2014/main" id="{901733B9-D055-1E9F-CA59-83EDB3D03AB2}"/>
              </a:ext>
            </a:extLst>
          </p:cNvPr>
          <p:cNvSpPr/>
          <p:nvPr/>
        </p:nvSpPr>
        <p:spPr>
          <a:xfrm>
            <a:off x="2975818" y="551295"/>
            <a:ext cx="45719" cy="23927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5" name="Left Brace 14">
            <a:extLst>
              <a:ext uri="{FF2B5EF4-FFF2-40B4-BE49-F238E27FC236}">
                <a16:creationId xmlns:a16="http://schemas.microsoft.com/office/drawing/2014/main" id="{C8C1CCE4-AF30-E8DA-1C17-ADCBE47351A3}"/>
              </a:ext>
            </a:extLst>
          </p:cNvPr>
          <p:cNvSpPr/>
          <p:nvPr/>
        </p:nvSpPr>
        <p:spPr>
          <a:xfrm>
            <a:off x="2912409" y="1562473"/>
            <a:ext cx="101042" cy="581122"/>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16" name="Left Brace 15">
            <a:extLst>
              <a:ext uri="{FF2B5EF4-FFF2-40B4-BE49-F238E27FC236}">
                <a16:creationId xmlns:a16="http://schemas.microsoft.com/office/drawing/2014/main" id="{D5C20297-C234-1006-98EB-A8EFD9279766}"/>
              </a:ext>
            </a:extLst>
          </p:cNvPr>
          <p:cNvSpPr/>
          <p:nvPr/>
        </p:nvSpPr>
        <p:spPr>
          <a:xfrm>
            <a:off x="2925231" y="1002151"/>
            <a:ext cx="101041" cy="449959"/>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7" name="Straight Connector 16">
            <a:extLst>
              <a:ext uri="{FF2B5EF4-FFF2-40B4-BE49-F238E27FC236}">
                <a16:creationId xmlns:a16="http://schemas.microsoft.com/office/drawing/2014/main" id="{87473DBE-3B7C-69D4-7F3C-9F9DE3B7C215}"/>
              </a:ext>
            </a:extLst>
          </p:cNvPr>
          <p:cNvCxnSpPr>
            <a:cxnSpLocks/>
          </p:cNvCxnSpPr>
          <p:nvPr/>
        </p:nvCxnSpPr>
        <p:spPr>
          <a:xfrm>
            <a:off x="3013451" y="877848"/>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18" name="Left Brace 17">
            <a:extLst>
              <a:ext uri="{FF2B5EF4-FFF2-40B4-BE49-F238E27FC236}">
                <a16:creationId xmlns:a16="http://schemas.microsoft.com/office/drawing/2014/main" id="{F6A608B6-B9A1-E71D-FFD0-0F26F9FA7F19}"/>
              </a:ext>
            </a:extLst>
          </p:cNvPr>
          <p:cNvSpPr/>
          <p:nvPr/>
        </p:nvSpPr>
        <p:spPr>
          <a:xfrm>
            <a:off x="2939815" y="2451893"/>
            <a:ext cx="101042" cy="799467"/>
          </a:xfrm>
          <a:prstGeom prst="lef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pic>
        <p:nvPicPr>
          <p:cNvPr id="20" name="Picture 19" descr="Text&#10;&#10;Description automatically generated">
            <a:extLst>
              <a:ext uri="{FF2B5EF4-FFF2-40B4-BE49-F238E27FC236}">
                <a16:creationId xmlns:a16="http://schemas.microsoft.com/office/drawing/2014/main" id="{1B429375-6855-D840-C2D5-EAB4DB17E2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9031" y="1452110"/>
            <a:ext cx="3611270" cy="3448049"/>
          </a:xfrm>
          <a:prstGeom prst="rect">
            <a:avLst/>
          </a:prstGeom>
        </p:spPr>
      </p:pic>
      <p:sp>
        <p:nvSpPr>
          <p:cNvPr id="21" name="TextBox 20">
            <a:extLst>
              <a:ext uri="{FF2B5EF4-FFF2-40B4-BE49-F238E27FC236}">
                <a16:creationId xmlns:a16="http://schemas.microsoft.com/office/drawing/2014/main" id="{1094CED7-57F8-D599-851A-AEE86149F99D}"/>
              </a:ext>
            </a:extLst>
          </p:cNvPr>
          <p:cNvSpPr txBox="1"/>
          <p:nvPr/>
        </p:nvSpPr>
        <p:spPr>
          <a:xfrm>
            <a:off x="8238470" y="1591428"/>
            <a:ext cx="595035" cy="369332"/>
          </a:xfrm>
          <a:prstGeom prst="rect">
            <a:avLst/>
          </a:prstGeom>
          <a:noFill/>
        </p:spPr>
        <p:txBody>
          <a:bodyPr wrap="none" rtlCol="0">
            <a:spAutoFit/>
          </a:bodyPr>
          <a:lstStyle/>
          <a:p>
            <a:r>
              <a:rPr lang="en-US">
                <a:solidFill>
                  <a:srgbClr val="00B0F0"/>
                </a:solidFill>
              </a:rPr>
              <a:t>Rec</a:t>
            </a:r>
          </a:p>
        </p:txBody>
      </p:sp>
      <p:cxnSp>
        <p:nvCxnSpPr>
          <p:cNvPr id="22" name="Straight Connector 21">
            <a:extLst>
              <a:ext uri="{FF2B5EF4-FFF2-40B4-BE49-F238E27FC236}">
                <a16:creationId xmlns:a16="http://schemas.microsoft.com/office/drawing/2014/main" id="{1008DAA4-CDF0-02A8-60A3-98034402821A}"/>
              </a:ext>
            </a:extLst>
          </p:cNvPr>
          <p:cNvCxnSpPr>
            <a:cxnSpLocks/>
          </p:cNvCxnSpPr>
          <p:nvPr/>
        </p:nvCxnSpPr>
        <p:spPr>
          <a:xfrm>
            <a:off x="5511459" y="2082760"/>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23" name="Left Brace 22">
            <a:extLst>
              <a:ext uri="{FF2B5EF4-FFF2-40B4-BE49-F238E27FC236}">
                <a16:creationId xmlns:a16="http://schemas.microsoft.com/office/drawing/2014/main" id="{AC132657-46F6-7C49-8EA7-2100B33BF703}"/>
              </a:ext>
            </a:extLst>
          </p:cNvPr>
          <p:cNvSpPr/>
          <p:nvPr/>
        </p:nvSpPr>
        <p:spPr>
          <a:xfrm>
            <a:off x="5446608" y="1591428"/>
            <a:ext cx="45719" cy="239270"/>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4" name="Left Brace 23">
            <a:extLst>
              <a:ext uri="{FF2B5EF4-FFF2-40B4-BE49-F238E27FC236}">
                <a16:creationId xmlns:a16="http://schemas.microsoft.com/office/drawing/2014/main" id="{2AF35AFA-1B1E-0857-03BD-BBDCE8F48C49}"/>
              </a:ext>
            </a:extLst>
          </p:cNvPr>
          <p:cNvSpPr/>
          <p:nvPr/>
        </p:nvSpPr>
        <p:spPr>
          <a:xfrm>
            <a:off x="5391285" y="2854702"/>
            <a:ext cx="101042" cy="581122"/>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5" name="Left Brace 24">
            <a:extLst>
              <a:ext uri="{FF2B5EF4-FFF2-40B4-BE49-F238E27FC236}">
                <a16:creationId xmlns:a16="http://schemas.microsoft.com/office/drawing/2014/main" id="{FFC11437-4787-86E0-F278-0B87CC10F7C5}"/>
              </a:ext>
            </a:extLst>
          </p:cNvPr>
          <p:cNvSpPr/>
          <p:nvPr/>
        </p:nvSpPr>
        <p:spPr>
          <a:xfrm>
            <a:off x="5396021" y="2175638"/>
            <a:ext cx="101041" cy="449959"/>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26" name="Left Brace 25">
            <a:extLst>
              <a:ext uri="{FF2B5EF4-FFF2-40B4-BE49-F238E27FC236}">
                <a16:creationId xmlns:a16="http://schemas.microsoft.com/office/drawing/2014/main" id="{F7937CB3-39B5-A5D8-C426-21B9CCB1870B}"/>
              </a:ext>
            </a:extLst>
          </p:cNvPr>
          <p:cNvSpPr/>
          <p:nvPr/>
        </p:nvSpPr>
        <p:spPr>
          <a:xfrm>
            <a:off x="5410417" y="3854100"/>
            <a:ext cx="101042" cy="799467"/>
          </a:xfrm>
          <a:prstGeom prst="lef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1037819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Plan of Treatment</a:t>
            </a:r>
          </a:p>
        </p:txBody>
      </p:sp>
    </p:spTree>
    <p:extLst>
      <p:ext uri="{BB962C8B-B14F-4D97-AF65-F5344CB8AC3E}">
        <p14:creationId xmlns:p14="http://schemas.microsoft.com/office/powerpoint/2010/main" val="42262830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A17228-1E2B-C862-F990-99CAD2844DDB}"/>
              </a:ext>
            </a:extLst>
          </p:cNvPr>
          <p:cNvSpPr txBox="1"/>
          <p:nvPr/>
        </p:nvSpPr>
        <p:spPr>
          <a:xfrm>
            <a:off x="224853" y="162769"/>
            <a:ext cx="2800767" cy="369332"/>
          </a:xfrm>
          <a:prstGeom prst="rect">
            <a:avLst/>
          </a:prstGeom>
          <a:noFill/>
        </p:spPr>
        <p:txBody>
          <a:bodyPr wrap="none" rtlCol="0">
            <a:spAutoFit/>
          </a:bodyPr>
          <a:lstStyle/>
          <a:p>
            <a:r>
              <a:rPr lang="en-US" b="1"/>
              <a:t>Source Encounter entry</a:t>
            </a:r>
          </a:p>
        </p:txBody>
      </p:sp>
      <p:pic>
        <p:nvPicPr>
          <p:cNvPr id="4" name="Picture 3" descr="Text&#10;&#10;Description automatically generated">
            <a:extLst>
              <a:ext uri="{FF2B5EF4-FFF2-40B4-BE49-F238E27FC236}">
                <a16:creationId xmlns:a16="http://schemas.microsoft.com/office/drawing/2014/main" id="{B914BD9D-0600-5908-56B5-01239B7EF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57" y="594792"/>
            <a:ext cx="4523343" cy="3486823"/>
          </a:xfrm>
          <a:prstGeom prst="rect">
            <a:avLst/>
          </a:prstGeom>
        </p:spPr>
      </p:pic>
      <p:pic>
        <p:nvPicPr>
          <p:cNvPr id="8" name="Picture 7" descr="Text&#10;&#10;Description automatically generated">
            <a:extLst>
              <a:ext uri="{FF2B5EF4-FFF2-40B4-BE49-F238E27FC236}">
                <a16:creationId xmlns:a16="http://schemas.microsoft.com/office/drawing/2014/main" id="{EC2474E1-9220-D9DA-6899-03651E85A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707923"/>
            <a:ext cx="4524852" cy="3550674"/>
          </a:xfrm>
          <a:prstGeom prst="rect">
            <a:avLst/>
          </a:prstGeom>
        </p:spPr>
      </p:pic>
    </p:spTree>
    <p:extLst>
      <p:ext uri="{BB962C8B-B14F-4D97-AF65-F5344CB8AC3E}">
        <p14:creationId xmlns:p14="http://schemas.microsoft.com/office/powerpoint/2010/main" val="28232254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3EA175-CDBB-AB33-5A14-E54C0616CBDE}"/>
              </a:ext>
            </a:extLst>
          </p:cNvPr>
          <p:cNvSpPr txBox="1"/>
          <p:nvPr/>
        </p:nvSpPr>
        <p:spPr>
          <a:xfrm>
            <a:off x="1185926" y="924737"/>
            <a:ext cx="7258531" cy="923330"/>
          </a:xfrm>
          <a:prstGeom prst="rect">
            <a:avLst/>
          </a:prstGeom>
          <a:noFill/>
        </p:spPr>
        <p:txBody>
          <a:bodyPr wrap="square" rtlCol="0">
            <a:spAutoFit/>
          </a:bodyPr>
          <a:lstStyle/>
          <a:p>
            <a:r>
              <a:rPr lang="en-US" dirty="0"/>
              <a:t>Only two vendors have mapped – one to “goals” and the other to “</a:t>
            </a:r>
            <a:r>
              <a:rPr lang="en-US" dirty="0" err="1"/>
              <a:t>serviceRequest</a:t>
            </a:r>
            <a:r>
              <a:rPr lang="en-US" dirty="0"/>
              <a:t>”. Aligned on the last </a:t>
            </a:r>
            <a:r>
              <a:rPr lang="en-US" dirty="0" err="1"/>
              <a:t>Connectathon</a:t>
            </a:r>
            <a:r>
              <a:rPr lang="en-US" dirty="0"/>
              <a:t> it should be mapped to goals when it is a goal observation.</a:t>
            </a:r>
          </a:p>
        </p:txBody>
      </p:sp>
    </p:spTree>
    <p:extLst>
      <p:ext uri="{BB962C8B-B14F-4D97-AF65-F5344CB8AC3E}">
        <p14:creationId xmlns:p14="http://schemas.microsoft.com/office/powerpoint/2010/main" val="21198932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DD060BA7-BC56-E232-CB41-2678EFB6A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133" y="338538"/>
            <a:ext cx="2548956" cy="2799948"/>
          </a:xfrm>
          <a:prstGeom prst="rect">
            <a:avLst/>
          </a:prstGeom>
        </p:spPr>
      </p:pic>
      <p:pic>
        <p:nvPicPr>
          <p:cNvPr id="5" name="Picture 4" descr="Text&#10;&#10;Description automatically generated">
            <a:extLst>
              <a:ext uri="{FF2B5EF4-FFF2-40B4-BE49-F238E27FC236}">
                <a16:creationId xmlns:a16="http://schemas.microsoft.com/office/drawing/2014/main" id="{0E589FBA-8067-13D4-4A65-2D46513E9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77" y="446694"/>
            <a:ext cx="2839960" cy="2369648"/>
          </a:xfrm>
          <a:prstGeom prst="rect">
            <a:avLst/>
          </a:prstGeom>
        </p:spPr>
      </p:pic>
      <p:sp>
        <p:nvSpPr>
          <p:cNvPr id="6" name="Left Brace 5">
            <a:extLst>
              <a:ext uri="{FF2B5EF4-FFF2-40B4-BE49-F238E27FC236}">
                <a16:creationId xmlns:a16="http://schemas.microsoft.com/office/drawing/2014/main" id="{19CE0593-1EA6-783D-6367-4D41FBA78F82}"/>
              </a:ext>
            </a:extLst>
          </p:cNvPr>
          <p:cNvSpPr/>
          <p:nvPr/>
        </p:nvSpPr>
        <p:spPr>
          <a:xfrm>
            <a:off x="81294" y="1495425"/>
            <a:ext cx="76317" cy="453898"/>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 name="Left Brace 6">
            <a:extLst>
              <a:ext uri="{FF2B5EF4-FFF2-40B4-BE49-F238E27FC236}">
                <a16:creationId xmlns:a16="http://schemas.microsoft.com/office/drawing/2014/main" id="{23EF4B58-F921-D8D7-CCC2-30846625A406}"/>
              </a:ext>
            </a:extLst>
          </p:cNvPr>
          <p:cNvSpPr/>
          <p:nvPr/>
        </p:nvSpPr>
        <p:spPr>
          <a:xfrm>
            <a:off x="56569" y="1962433"/>
            <a:ext cx="101042" cy="581122"/>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9" name="Straight Connector 8">
            <a:extLst>
              <a:ext uri="{FF2B5EF4-FFF2-40B4-BE49-F238E27FC236}">
                <a16:creationId xmlns:a16="http://schemas.microsoft.com/office/drawing/2014/main" id="{F318E1F9-E022-7731-73F1-709C6175E63F}"/>
              </a:ext>
            </a:extLst>
          </p:cNvPr>
          <p:cNvCxnSpPr>
            <a:cxnSpLocks/>
          </p:cNvCxnSpPr>
          <p:nvPr/>
        </p:nvCxnSpPr>
        <p:spPr>
          <a:xfrm>
            <a:off x="164687" y="788422"/>
            <a:ext cx="887696" cy="0"/>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897015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07AE5367-0524-8855-F411-CE2AC7BE5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533" y="413908"/>
            <a:ext cx="2720165" cy="3281791"/>
          </a:xfrm>
          <a:prstGeom prst="rect">
            <a:avLst/>
          </a:prstGeom>
        </p:spPr>
      </p:pic>
      <p:pic>
        <p:nvPicPr>
          <p:cNvPr id="5" name="Picture 4" descr="Text&#10;&#10;Description automatically generated">
            <a:extLst>
              <a:ext uri="{FF2B5EF4-FFF2-40B4-BE49-F238E27FC236}">
                <a16:creationId xmlns:a16="http://schemas.microsoft.com/office/drawing/2014/main" id="{CF8558F5-8E32-DC86-1DD2-C45CD4295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838" y="731214"/>
            <a:ext cx="3686950" cy="1077724"/>
          </a:xfrm>
          <a:prstGeom prst="rect">
            <a:avLst/>
          </a:prstGeom>
        </p:spPr>
      </p:pic>
    </p:spTree>
    <p:extLst>
      <p:ext uri="{BB962C8B-B14F-4D97-AF65-F5344CB8AC3E}">
        <p14:creationId xmlns:p14="http://schemas.microsoft.com/office/powerpoint/2010/main" val="1082199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532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85ECC40E-5324-5ADD-49B4-8B6C8D748BCB}"/>
              </a:ext>
            </a:extLst>
          </p:cNvPr>
          <p:cNvSpPr>
            <a:spLocks noGrp="1"/>
          </p:cNvSpPr>
          <p:nvPr>
            <p:ph type="body" sz="quarter" idx="34"/>
          </p:nvPr>
        </p:nvSpPr>
        <p:spPr>
          <a:xfrm>
            <a:off x="3112957" y="1892197"/>
            <a:ext cx="2668249" cy="719527"/>
          </a:xfrm>
        </p:spPr>
        <p:txBody>
          <a:bodyPr/>
          <a:lstStyle/>
          <a:p>
            <a:pPr marL="0" indent="0">
              <a:buNone/>
            </a:pPr>
            <a:r>
              <a:rPr lang="en-US" sz="2800" b="1">
                <a:solidFill>
                  <a:srgbClr val="0057B8"/>
                </a:solidFill>
              </a:rPr>
              <a:t>Immunization</a:t>
            </a:r>
          </a:p>
        </p:txBody>
      </p:sp>
    </p:spTree>
    <p:extLst>
      <p:ext uri="{BB962C8B-B14F-4D97-AF65-F5344CB8AC3E}">
        <p14:creationId xmlns:p14="http://schemas.microsoft.com/office/powerpoint/2010/main" val="3126514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61F6AA-571C-163D-ADFA-4C6CD407CB91}"/>
              </a:ext>
            </a:extLst>
          </p:cNvPr>
          <p:cNvPicPr>
            <a:picLocks noChangeAspect="1"/>
          </p:cNvPicPr>
          <p:nvPr/>
        </p:nvPicPr>
        <p:blipFill>
          <a:blip r:embed="rId2"/>
          <a:stretch>
            <a:fillRect/>
          </a:stretch>
        </p:blipFill>
        <p:spPr>
          <a:xfrm>
            <a:off x="6192297" y="2599656"/>
            <a:ext cx="2911795" cy="2212834"/>
          </a:xfrm>
          <a:prstGeom prst="rect">
            <a:avLst/>
          </a:prstGeom>
        </p:spPr>
      </p:pic>
      <p:pic>
        <p:nvPicPr>
          <p:cNvPr id="7" name="Picture 6">
            <a:extLst>
              <a:ext uri="{FF2B5EF4-FFF2-40B4-BE49-F238E27FC236}">
                <a16:creationId xmlns:a16="http://schemas.microsoft.com/office/drawing/2014/main" id="{D51497DA-7A61-6B49-F15F-2DEA3242E9DA}"/>
              </a:ext>
            </a:extLst>
          </p:cNvPr>
          <p:cNvPicPr>
            <a:picLocks noChangeAspect="1"/>
          </p:cNvPicPr>
          <p:nvPr/>
        </p:nvPicPr>
        <p:blipFill>
          <a:blip r:embed="rId3"/>
          <a:stretch>
            <a:fillRect/>
          </a:stretch>
        </p:blipFill>
        <p:spPr>
          <a:xfrm>
            <a:off x="329318" y="159894"/>
            <a:ext cx="2479212" cy="2520221"/>
          </a:xfrm>
          <a:prstGeom prst="rect">
            <a:avLst/>
          </a:prstGeom>
        </p:spPr>
      </p:pic>
      <p:pic>
        <p:nvPicPr>
          <p:cNvPr id="9" name="Picture 8">
            <a:extLst>
              <a:ext uri="{FF2B5EF4-FFF2-40B4-BE49-F238E27FC236}">
                <a16:creationId xmlns:a16="http://schemas.microsoft.com/office/drawing/2014/main" id="{65E206FA-9266-7488-CFE7-BCF081BA0CFC}"/>
              </a:ext>
            </a:extLst>
          </p:cNvPr>
          <p:cNvPicPr>
            <a:picLocks noChangeAspect="1"/>
          </p:cNvPicPr>
          <p:nvPr/>
        </p:nvPicPr>
        <p:blipFill>
          <a:blip r:embed="rId4"/>
          <a:stretch>
            <a:fillRect/>
          </a:stretch>
        </p:blipFill>
        <p:spPr>
          <a:xfrm>
            <a:off x="2875690" y="159894"/>
            <a:ext cx="2935486" cy="2520222"/>
          </a:xfrm>
          <a:prstGeom prst="rect">
            <a:avLst/>
          </a:prstGeom>
        </p:spPr>
      </p:pic>
      <p:pic>
        <p:nvPicPr>
          <p:cNvPr id="11" name="Picture 10">
            <a:extLst>
              <a:ext uri="{FF2B5EF4-FFF2-40B4-BE49-F238E27FC236}">
                <a16:creationId xmlns:a16="http://schemas.microsoft.com/office/drawing/2014/main" id="{4D1689B1-AEB9-3C75-DD37-3A834311A734}"/>
              </a:ext>
            </a:extLst>
          </p:cNvPr>
          <p:cNvPicPr>
            <a:picLocks noChangeAspect="1"/>
          </p:cNvPicPr>
          <p:nvPr/>
        </p:nvPicPr>
        <p:blipFill>
          <a:blip r:embed="rId5"/>
          <a:stretch>
            <a:fillRect/>
          </a:stretch>
        </p:blipFill>
        <p:spPr>
          <a:xfrm>
            <a:off x="5870589" y="159894"/>
            <a:ext cx="3095624" cy="2166937"/>
          </a:xfrm>
          <a:prstGeom prst="rect">
            <a:avLst/>
          </a:prstGeom>
        </p:spPr>
      </p:pic>
      <p:pic>
        <p:nvPicPr>
          <p:cNvPr id="13" name="Picture 12">
            <a:extLst>
              <a:ext uri="{FF2B5EF4-FFF2-40B4-BE49-F238E27FC236}">
                <a16:creationId xmlns:a16="http://schemas.microsoft.com/office/drawing/2014/main" id="{7FB76D1C-B728-E5BF-3DAA-4F9683C5AF83}"/>
              </a:ext>
            </a:extLst>
          </p:cNvPr>
          <p:cNvPicPr>
            <a:picLocks noChangeAspect="1"/>
          </p:cNvPicPr>
          <p:nvPr/>
        </p:nvPicPr>
        <p:blipFill>
          <a:blip r:embed="rId6"/>
          <a:stretch>
            <a:fillRect/>
          </a:stretch>
        </p:blipFill>
        <p:spPr>
          <a:xfrm>
            <a:off x="1004868" y="2717591"/>
            <a:ext cx="2424839" cy="2463385"/>
          </a:xfrm>
          <a:prstGeom prst="rect">
            <a:avLst/>
          </a:prstGeom>
        </p:spPr>
      </p:pic>
      <p:pic>
        <p:nvPicPr>
          <p:cNvPr id="15" name="Picture 14">
            <a:extLst>
              <a:ext uri="{FF2B5EF4-FFF2-40B4-BE49-F238E27FC236}">
                <a16:creationId xmlns:a16="http://schemas.microsoft.com/office/drawing/2014/main" id="{CD4A6C80-FA21-A657-7328-3CFC501AE355}"/>
              </a:ext>
            </a:extLst>
          </p:cNvPr>
          <p:cNvPicPr>
            <a:picLocks noChangeAspect="1"/>
          </p:cNvPicPr>
          <p:nvPr/>
        </p:nvPicPr>
        <p:blipFill>
          <a:blip r:embed="rId7"/>
          <a:stretch>
            <a:fillRect/>
          </a:stretch>
        </p:blipFill>
        <p:spPr>
          <a:xfrm>
            <a:off x="3496867" y="2680115"/>
            <a:ext cx="2746316" cy="2463385"/>
          </a:xfrm>
          <a:prstGeom prst="rect">
            <a:avLst/>
          </a:prstGeom>
        </p:spPr>
      </p:pic>
      <p:sp>
        <p:nvSpPr>
          <p:cNvPr id="16" name="TextBox 15">
            <a:extLst>
              <a:ext uri="{FF2B5EF4-FFF2-40B4-BE49-F238E27FC236}">
                <a16:creationId xmlns:a16="http://schemas.microsoft.com/office/drawing/2014/main" id="{A67B3662-E12B-285F-C3F2-BA5CE8739C1A}"/>
              </a:ext>
            </a:extLst>
          </p:cNvPr>
          <p:cNvSpPr txBox="1"/>
          <p:nvPr/>
        </p:nvSpPr>
        <p:spPr>
          <a:xfrm>
            <a:off x="1867638" y="41540"/>
            <a:ext cx="845103" cy="338554"/>
          </a:xfrm>
          <a:prstGeom prst="rect">
            <a:avLst/>
          </a:prstGeom>
          <a:noFill/>
        </p:spPr>
        <p:txBody>
          <a:bodyPr wrap="none" rtlCol="0">
            <a:spAutoFit/>
          </a:bodyPr>
          <a:lstStyle/>
          <a:p>
            <a:r>
              <a:rPr lang="en-US" sz="1600" b="1"/>
              <a:t>Cerner</a:t>
            </a:r>
          </a:p>
        </p:txBody>
      </p:sp>
      <p:sp>
        <p:nvSpPr>
          <p:cNvPr id="17" name="TextBox 16">
            <a:extLst>
              <a:ext uri="{FF2B5EF4-FFF2-40B4-BE49-F238E27FC236}">
                <a16:creationId xmlns:a16="http://schemas.microsoft.com/office/drawing/2014/main" id="{83704FF3-494F-FF67-310B-DE7F0DE1D23C}"/>
              </a:ext>
            </a:extLst>
          </p:cNvPr>
          <p:cNvSpPr txBox="1"/>
          <p:nvPr/>
        </p:nvSpPr>
        <p:spPr>
          <a:xfrm>
            <a:off x="5255253" y="41540"/>
            <a:ext cx="479618" cy="338554"/>
          </a:xfrm>
          <a:prstGeom prst="rect">
            <a:avLst/>
          </a:prstGeom>
          <a:noFill/>
        </p:spPr>
        <p:txBody>
          <a:bodyPr wrap="none" rtlCol="0">
            <a:spAutoFit/>
          </a:bodyPr>
          <a:lstStyle/>
          <a:p>
            <a:r>
              <a:rPr lang="en-US" sz="1600" b="1"/>
              <a:t>DH</a:t>
            </a:r>
          </a:p>
        </p:txBody>
      </p:sp>
      <p:sp>
        <p:nvSpPr>
          <p:cNvPr id="18" name="TextBox 17">
            <a:extLst>
              <a:ext uri="{FF2B5EF4-FFF2-40B4-BE49-F238E27FC236}">
                <a16:creationId xmlns:a16="http://schemas.microsoft.com/office/drawing/2014/main" id="{6F7B7E32-519A-7A7A-AA6C-EB6D9EB6E0EC}"/>
              </a:ext>
            </a:extLst>
          </p:cNvPr>
          <p:cNvSpPr txBox="1"/>
          <p:nvPr/>
        </p:nvSpPr>
        <p:spPr>
          <a:xfrm>
            <a:off x="7418401" y="41540"/>
            <a:ext cx="891591" cy="338554"/>
          </a:xfrm>
          <a:prstGeom prst="rect">
            <a:avLst/>
          </a:prstGeom>
          <a:noFill/>
        </p:spPr>
        <p:txBody>
          <a:bodyPr wrap="none" rtlCol="0">
            <a:spAutoFit/>
          </a:bodyPr>
          <a:lstStyle/>
          <a:p>
            <a:r>
              <a:rPr lang="en-US" sz="1600" b="1"/>
              <a:t>Google</a:t>
            </a:r>
          </a:p>
        </p:txBody>
      </p:sp>
      <p:sp>
        <p:nvSpPr>
          <p:cNvPr id="19" name="TextBox 18">
            <a:extLst>
              <a:ext uri="{FF2B5EF4-FFF2-40B4-BE49-F238E27FC236}">
                <a16:creationId xmlns:a16="http://schemas.microsoft.com/office/drawing/2014/main" id="{78B2C376-FCA0-1EA4-638F-3DDB460838B6}"/>
              </a:ext>
            </a:extLst>
          </p:cNvPr>
          <p:cNvSpPr txBox="1"/>
          <p:nvPr/>
        </p:nvSpPr>
        <p:spPr>
          <a:xfrm>
            <a:off x="2593564" y="2798469"/>
            <a:ext cx="697627" cy="338554"/>
          </a:xfrm>
          <a:prstGeom prst="rect">
            <a:avLst/>
          </a:prstGeom>
          <a:noFill/>
        </p:spPr>
        <p:txBody>
          <a:bodyPr wrap="none" rtlCol="0">
            <a:spAutoFit/>
          </a:bodyPr>
          <a:lstStyle/>
          <a:p>
            <a:r>
              <a:rPr lang="en-US" sz="1600" b="1"/>
              <a:t>MDIX</a:t>
            </a:r>
          </a:p>
        </p:txBody>
      </p:sp>
      <p:sp>
        <p:nvSpPr>
          <p:cNvPr id="20" name="TextBox 19">
            <a:extLst>
              <a:ext uri="{FF2B5EF4-FFF2-40B4-BE49-F238E27FC236}">
                <a16:creationId xmlns:a16="http://schemas.microsoft.com/office/drawing/2014/main" id="{E89391B3-9EE1-B6C7-E6AD-ADF7358609DA}"/>
              </a:ext>
            </a:extLst>
          </p:cNvPr>
          <p:cNvSpPr txBox="1"/>
          <p:nvPr/>
        </p:nvSpPr>
        <p:spPr>
          <a:xfrm>
            <a:off x="4902020" y="2798469"/>
            <a:ext cx="809837" cy="338554"/>
          </a:xfrm>
          <a:prstGeom prst="rect">
            <a:avLst/>
          </a:prstGeom>
          <a:noFill/>
        </p:spPr>
        <p:txBody>
          <a:bodyPr wrap="none" rtlCol="0">
            <a:spAutoFit/>
          </a:bodyPr>
          <a:lstStyle/>
          <a:p>
            <a:r>
              <a:rPr lang="en-US" sz="1600" b="1"/>
              <a:t>Redox</a:t>
            </a:r>
          </a:p>
        </p:txBody>
      </p:sp>
      <p:sp>
        <p:nvSpPr>
          <p:cNvPr id="21" name="TextBox 20">
            <a:extLst>
              <a:ext uri="{FF2B5EF4-FFF2-40B4-BE49-F238E27FC236}">
                <a16:creationId xmlns:a16="http://schemas.microsoft.com/office/drawing/2014/main" id="{E481AA08-AD22-63ED-38B3-81B6D29EF80F}"/>
              </a:ext>
            </a:extLst>
          </p:cNvPr>
          <p:cNvSpPr txBox="1"/>
          <p:nvPr/>
        </p:nvSpPr>
        <p:spPr>
          <a:xfrm>
            <a:off x="7691594" y="2795181"/>
            <a:ext cx="1539204" cy="307777"/>
          </a:xfrm>
          <a:prstGeom prst="rect">
            <a:avLst/>
          </a:prstGeom>
          <a:noFill/>
        </p:spPr>
        <p:txBody>
          <a:bodyPr wrap="none" rtlCol="0">
            <a:spAutoFit/>
          </a:bodyPr>
          <a:lstStyle/>
          <a:p>
            <a:r>
              <a:rPr lang="en-US" sz="1400" b="1">
                <a:solidFill>
                  <a:srgbClr val="C00000"/>
                </a:solidFill>
              </a:rPr>
              <a:t>Rec – in JSONC</a:t>
            </a:r>
          </a:p>
        </p:txBody>
      </p:sp>
      <p:cxnSp>
        <p:nvCxnSpPr>
          <p:cNvPr id="24" name="Straight Connector 23">
            <a:extLst>
              <a:ext uri="{FF2B5EF4-FFF2-40B4-BE49-F238E27FC236}">
                <a16:creationId xmlns:a16="http://schemas.microsoft.com/office/drawing/2014/main" id="{D2777DFF-488E-48DD-C9FE-3C0D2B2F1286}"/>
              </a:ext>
            </a:extLst>
          </p:cNvPr>
          <p:cNvCxnSpPr>
            <a:cxnSpLocks/>
          </p:cNvCxnSpPr>
          <p:nvPr/>
        </p:nvCxnSpPr>
        <p:spPr>
          <a:xfrm>
            <a:off x="465868" y="447529"/>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2CACABAD-D866-5285-FC7A-C28903652A24}"/>
              </a:ext>
            </a:extLst>
          </p:cNvPr>
          <p:cNvCxnSpPr>
            <a:cxnSpLocks/>
          </p:cNvCxnSpPr>
          <p:nvPr/>
        </p:nvCxnSpPr>
        <p:spPr>
          <a:xfrm>
            <a:off x="378936" y="339957"/>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4FB81A93-9A2A-CA5E-7780-0F1065A8FFED}"/>
              </a:ext>
            </a:extLst>
          </p:cNvPr>
          <p:cNvCxnSpPr>
            <a:cxnSpLocks/>
          </p:cNvCxnSpPr>
          <p:nvPr/>
        </p:nvCxnSpPr>
        <p:spPr>
          <a:xfrm>
            <a:off x="2962622" y="540291"/>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BD719146-BF3A-0AA8-9782-D98C4966F909}"/>
              </a:ext>
            </a:extLst>
          </p:cNvPr>
          <p:cNvCxnSpPr>
            <a:cxnSpLocks/>
          </p:cNvCxnSpPr>
          <p:nvPr/>
        </p:nvCxnSpPr>
        <p:spPr>
          <a:xfrm>
            <a:off x="2875690" y="432719"/>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B1C1EBF-32A4-FFA4-A031-BA79C952CD29}"/>
              </a:ext>
            </a:extLst>
          </p:cNvPr>
          <p:cNvCxnSpPr>
            <a:cxnSpLocks/>
          </p:cNvCxnSpPr>
          <p:nvPr/>
        </p:nvCxnSpPr>
        <p:spPr>
          <a:xfrm>
            <a:off x="6033875" y="540291"/>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9D29E19C-B3D2-ABA0-8B0D-30A662FBED0B}"/>
              </a:ext>
            </a:extLst>
          </p:cNvPr>
          <p:cNvCxnSpPr>
            <a:cxnSpLocks/>
          </p:cNvCxnSpPr>
          <p:nvPr/>
        </p:nvCxnSpPr>
        <p:spPr>
          <a:xfrm>
            <a:off x="5946943" y="432719"/>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00B58537-12FD-CB78-5CA3-94B26D40CE15}"/>
              </a:ext>
            </a:extLst>
          </p:cNvPr>
          <p:cNvCxnSpPr>
            <a:cxnSpLocks/>
            <a:endCxn id="21" idx="1"/>
          </p:cNvCxnSpPr>
          <p:nvPr/>
        </p:nvCxnSpPr>
        <p:spPr>
          <a:xfrm flipV="1">
            <a:off x="6293704" y="2949070"/>
            <a:ext cx="1397890" cy="9634"/>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4AA29C45-660D-3993-1B7D-F1F5F3361A51}"/>
              </a:ext>
            </a:extLst>
          </p:cNvPr>
          <p:cNvCxnSpPr>
            <a:cxnSpLocks/>
          </p:cNvCxnSpPr>
          <p:nvPr/>
        </p:nvCxnSpPr>
        <p:spPr>
          <a:xfrm>
            <a:off x="6206772" y="2866123"/>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A6C4FBC8-48A9-AB7F-33AA-65630624854E}"/>
              </a:ext>
            </a:extLst>
          </p:cNvPr>
          <p:cNvCxnSpPr>
            <a:cxnSpLocks/>
          </p:cNvCxnSpPr>
          <p:nvPr/>
        </p:nvCxnSpPr>
        <p:spPr>
          <a:xfrm>
            <a:off x="3536273" y="2958704"/>
            <a:ext cx="1333752"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58119C7B-A062-FB92-2E72-CB8D95E9CBFE}"/>
              </a:ext>
            </a:extLst>
          </p:cNvPr>
          <p:cNvCxnSpPr>
            <a:cxnSpLocks/>
          </p:cNvCxnSpPr>
          <p:nvPr/>
        </p:nvCxnSpPr>
        <p:spPr>
          <a:xfrm>
            <a:off x="1091800" y="3446027"/>
            <a:ext cx="1614320" cy="0"/>
          </a:xfrm>
          <a:prstGeom prst="line">
            <a:avLst/>
          </a:prstGeom>
          <a:ln w="28575">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F342150F-348D-9B36-B995-C921D7D98F41}"/>
              </a:ext>
            </a:extLst>
          </p:cNvPr>
          <p:cNvCxnSpPr>
            <a:cxnSpLocks/>
          </p:cNvCxnSpPr>
          <p:nvPr/>
        </p:nvCxnSpPr>
        <p:spPr>
          <a:xfrm>
            <a:off x="1004868" y="3338455"/>
            <a:ext cx="1614320" cy="0"/>
          </a:xfrm>
          <a:prstGeom prst="line">
            <a:avLst/>
          </a:prstGeom>
          <a:ln w="28575">
            <a:solidFill>
              <a:schemeClr val="accent5">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3FE4CD1C-3555-91F9-15FC-E54CE158C882}"/>
              </a:ext>
            </a:extLst>
          </p:cNvPr>
          <p:cNvCxnSpPr>
            <a:cxnSpLocks/>
          </p:cNvCxnSpPr>
          <p:nvPr/>
        </p:nvCxnSpPr>
        <p:spPr>
          <a:xfrm>
            <a:off x="2851352" y="266411"/>
            <a:ext cx="2937228" cy="3637"/>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479DC6AB-CC81-F697-E2E2-60370C5EF075}"/>
              </a:ext>
            </a:extLst>
          </p:cNvPr>
          <p:cNvCxnSpPr>
            <a:cxnSpLocks/>
          </p:cNvCxnSpPr>
          <p:nvPr/>
        </p:nvCxnSpPr>
        <p:spPr>
          <a:xfrm>
            <a:off x="1026841" y="2813418"/>
            <a:ext cx="2373139" cy="11745"/>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F6309BBE-437F-4799-5E35-F9E8624D1AA8}"/>
              </a:ext>
            </a:extLst>
          </p:cNvPr>
          <p:cNvCxnSpPr>
            <a:cxnSpLocks/>
          </p:cNvCxnSpPr>
          <p:nvPr/>
        </p:nvCxnSpPr>
        <p:spPr>
          <a:xfrm>
            <a:off x="3590780" y="2783436"/>
            <a:ext cx="2373139" cy="11745"/>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B12B1050-3775-EBDA-53E7-D3167AF1E863}"/>
              </a:ext>
            </a:extLst>
          </p:cNvPr>
          <p:cNvCxnSpPr>
            <a:cxnSpLocks/>
          </p:cNvCxnSpPr>
          <p:nvPr/>
        </p:nvCxnSpPr>
        <p:spPr>
          <a:xfrm>
            <a:off x="6243183" y="2693483"/>
            <a:ext cx="2900817" cy="11745"/>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46" name="Left Brace 45">
            <a:extLst>
              <a:ext uri="{FF2B5EF4-FFF2-40B4-BE49-F238E27FC236}">
                <a16:creationId xmlns:a16="http://schemas.microsoft.com/office/drawing/2014/main" id="{F2BF8E40-83AA-E6D8-86DA-DB520592DA26}"/>
              </a:ext>
            </a:extLst>
          </p:cNvPr>
          <p:cNvSpPr/>
          <p:nvPr/>
        </p:nvSpPr>
        <p:spPr>
          <a:xfrm>
            <a:off x="3441476" y="2971249"/>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Left Brace 46">
            <a:extLst>
              <a:ext uri="{FF2B5EF4-FFF2-40B4-BE49-F238E27FC236}">
                <a16:creationId xmlns:a16="http://schemas.microsoft.com/office/drawing/2014/main" id="{AA8B5060-0E3E-3AAB-8909-69A876D0C236}"/>
              </a:ext>
            </a:extLst>
          </p:cNvPr>
          <p:cNvSpPr/>
          <p:nvPr/>
        </p:nvSpPr>
        <p:spPr>
          <a:xfrm>
            <a:off x="6203553" y="3589757"/>
            <a:ext cx="122263" cy="719051"/>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8" name="Left Brace 47">
            <a:extLst>
              <a:ext uri="{FF2B5EF4-FFF2-40B4-BE49-F238E27FC236}">
                <a16:creationId xmlns:a16="http://schemas.microsoft.com/office/drawing/2014/main" id="{DEC1BE10-164B-EABA-1CF7-6F4576B5FD9E}"/>
              </a:ext>
            </a:extLst>
          </p:cNvPr>
          <p:cNvSpPr/>
          <p:nvPr/>
        </p:nvSpPr>
        <p:spPr>
          <a:xfrm>
            <a:off x="911277" y="3465950"/>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Left Brace 48">
            <a:extLst>
              <a:ext uri="{FF2B5EF4-FFF2-40B4-BE49-F238E27FC236}">
                <a16:creationId xmlns:a16="http://schemas.microsoft.com/office/drawing/2014/main" id="{8DE6E81F-2A06-7455-9848-3211D832D23E}"/>
              </a:ext>
            </a:extLst>
          </p:cNvPr>
          <p:cNvSpPr/>
          <p:nvPr/>
        </p:nvSpPr>
        <p:spPr>
          <a:xfrm>
            <a:off x="238249" y="696778"/>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Left Brace 49">
            <a:extLst>
              <a:ext uri="{FF2B5EF4-FFF2-40B4-BE49-F238E27FC236}">
                <a16:creationId xmlns:a16="http://schemas.microsoft.com/office/drawing/2014/main" id="{18DC99FC-A3BF-A4CD-9482-B62A0460A7ED}"/>
              </a:ext>
            </a:extLst>
          </p:cNvPr>
          <p:cNvSpPr/>
          <p:nvPr/>
        </p:nvSpPr>
        <p:spPr>
          <a:xfrm>
            <a:off x="2793863" y="820318"/>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Left Brace 50">
            <a:extLst>
              <a:ext uri="{FF2B5EF4-FFF2-40B4-BE49-F238E27FC236}">
                <a16:creationId xmlns:a16="http://schemas.microsoft.com/office/drawing/2014/main" id="{DB3A4CE1-C1BF-3B5A-DE76-2394C6C32AB3}"/>
              </a:ext>
            </a:extLst>
          </p:cNvPr>
          <p:cNvSpPr/>
          <p:nvPr/>
        </p:nvSpPr>
        <p:spPr>
          <a:xfrm>
            <a:off x="6195187" y="3013088"/>
            <a:ext cx="114978" cy="436509"/>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Left Brace 51">
            <a:extLst>
              <a:ext uri="{FF2B5EF4-FFF2-40B4-BE49-F238E27FC236}">
                <a16:creationId xmlns:a16="http://schemas.microsoft.com/office/drawing/2014/main" id="{7E5D6636-61FB-F967-202B-1B0A32DE05A0}"/>
              </a:ext>
            </a:extLst>
          </p:cNvPr>
          <p:cNvSpPr/>
          <p:nvPr/>
        </p:nvSpPr>
        <p:spPr>
          <a:xfrm>
            <a:off x="3422975" y="3694329"/>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3" name="Left Brace 52">
            <a:extLst>
              <a:ext uri="{FF2B5EF4-FFF2-40B4-BE49-F238E27FC236}">
                <a16:creationId xmlns:a16="http://schemas.microsoft.com/office/drawing/2014/main" id="{F1E4F0CB-6805-DC18-A088-483F53570BC8}"/>
              </a:ext>
            </a:extLst>
          </p:cNvPr>
          <p:cNvSpPr/>
          <p:nvPr/>
        </p:nvSpPr>
        <p:spPr>
          <a:xfrm>
            <a:off x="894874" y="4001568"/>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4" name="Left Brace 53">
            <a:extLst>
              <a:ext uri="{FF2B5EF4-FFF2-40B4-BE49-F238E27FC236}">
                <a16:creationId xmlns:a16="http://schemas.microsoft.com/office/drawing/2014/main" id="{046FA593-BD5F-94E5-ED63-93CC1BFCDC3B}"/>
              </a:ext>
            </a:extLst>
          </p:cNvPr>
          <p:cNvSpPr/>
          <p:nvPr/>
        </p:nvSpPr>
        <p:spPr>
          <a:xfrm>
            <a:off x="232653" y="1362931"/>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5" name="Left Brace 54">
            <a:extLst>
              <a:ext uri="{FF2B5EF4-FFF2-40B4-BE49-F238E27FC236}">
                <a16:creationId xmlns:a16="http://schemas.microsoft.com/office/drawing/2014/main" id="{B336FD63-AFA6-FD2E-3525-6D278B4E41D5}"/>
              </a:ext>
            </a:extLst>
          </p:cNvPr>
          <p:cNvSpPr/>
          <p:nvPr/>
        </p:nvSpPr>
        <p:spPr>
          <a:xfrm>
            <a:off x="2775583" y="1362931"/>
            <a:ext cx="147783" cy="614479"/>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6" name="Left Brace 55">
            <a:extLst>
              <a:ext uri="{FF2B5EF4-FFF2-40B4-BE49-F238E27FC236}">
                <a16:creationId xmlns:a16="http://schemas.microsoft.com/office/drawing/2014/main" id="{21104DA0-2455-5155-F2FB-C79F71590F87}"/>
              </a:ext>
            </a:extLst>
          </p:cNvPr>
          <p:cNvSpPr/>
          <p:nvPr/>
        </p:nvSpPr>
        <p:spPr>
          <a:xfrm>
            <a:off x="5835514" y="731578"/>
            <a:ext cx="112767" cy="803417"/>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8" name="Left Brace 57">
            <a:extLst>
              <a:ext uri="{FF2B5EF4-FFF2-40B4-BE49-F238E27FC236}">
                <a16:creationId xmlns:a16="http://schemas.microsoft.com/office/drawing/2014/main" id="{40AE886D-0B19-DA0F-DB06-CDAAF413BFDA}"/>
              </a:ext>
            </a:extLst>
          </p:cNvPr>
          <p:cNvSpPr/>
          <p:nvPr/>
        </p:nvSpPr>
        <p:spPr>
          <a:xfrm>
            <a:off x="3440286" y="4493981"/>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9" name="Left Brace 58">
            <a:extLst>
              <a:ext uri="{FF2B5EF4-FFF2-40B4-BE49-F238E27FC236}">
                <a16:creationId xmlns:a16="http://schemas.microsoft.com/office/drawing/2014/main" id="{EFE2BF26-5B90-8350-76CA-A24891768101}"/>
              </a:ext>
            </a:extLst>
          </p:cNvPr>
          <p:cNvSpPr/>
          <p:nvPr/>
        </p:nvSpPr>
        <p:spPr>
          <a:xfrm>
            <a:off x="5845595" y="1779871"/>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0" name="Left Brace 59">
            <a:extLst>
              <a:ext uri="{FF2B5EF4-FFF2-40B4-BE49-F238E27FC236}">
                <a16:creationId xmlns:a16="http://schemas.microsoft.com/office/drawing/2014/main" id="{C527665D-EBBE-F1CE-0FD8-C18971E5C880}"/>
              </a:ext>
            </a:extLst>
          </p:cNvPr>
          <p:cNvSpPr/>
          <p:nvPr/>
        </p:nvSpPr>
        <p:spPr>
          <a:xfrm>
            <a:off x="2808530" y="2160326"/>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1" name="Left Brace 60">
            <a:extLst>
              <a:ext uri="{FF2B5EF4-FFF2-40B4-BE49-F238E27FC236}">
                <a16:creationId xmlns:a16="http://schemas.microsoft.com/office/drawing/2014/main" id="{4E16858E-9C78-707C-D732-118FB158C9DB}"/>
              </a:ext>
            </a:extLst>
          </p:cNvPr>
          <p:cNvSpPr/>
          <p:nvPr/>
        </p:nvSpPr>
        <p:spPr>
          <a:xfrm>
            <a:off x="926333" y="4746394"/>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2" name="Left Brace 61">
            <a:extLst>
              <a:ext uri="{FF2B5EF4-FFF2-40B4-BE49-F238E27FC236}">
                <a16:creationId xmlns:a16="http://schemas.microsoft.com/office/drawing/2014/main" id="{019CF340-5D86-13CB-2E58-97DE4FF8661E}"/>
              </a:ext>
            </a:extLst>
          </p:cNvPr>
          <p:cNvSpPr/>
          <p:nvPr/>
        </p:nvSpPr>
        <p:spPr>
          <a:xfrm>
            <a:off x="266556" y="2261099"/>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63" name="Left Brace 62">
            <a:extLst>
              <a:ext uri="{FF2B5EF4-FFF2-40B4-BE49-F238E27FC236}">
                <a16:creationId xmlns:a16="http://schemas.microsoft.com/office/drawing/2014/main" id="{45C90ED9-70CC-EADE-4B62-1E7B29AEBDC2}"/>
              </a:ext>
            </a:extLst>
          </p:cNvPr>
          <p:cNvSpPr/>
          <p:nvPr/>
        </p:nvSpPr>
        <p:spPr>
          <a:xfrm>
            <a:off x="6232911" y="4397591"/>
            <a:ext cx="90267" cy="218456"/>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64" name="Straight Connector 63">
            <a:extLst>
              <a:ext uri="{FF2B5EF4-FFF2-40B4-BE49-F238E27FC236}">
                <a16:creationId xmlns:a16="http://schemas.microsoft.com/office/drawing/2014/main" id="{01A84C6C-7308-6186-AC99-C084CB31D07A}"/>
              </a:ext>
            </a:extLst>
          </p:cNvPr>
          <p:cNvCxnSpPr>
            <a:cxnSpLocks/>
          </p:cNvCxnSpPr>
          <p:nvPr/>
        </p:nvCxnSpPr>
        <p:spPr>
          <a:xfrm flipV="1">
            <a:off x="6293704" y="3556125"/>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cxnSp>
        <p:nvCxnSpPr>
          <p:cNvPr id="66" name="Straight Connector 65">
            <a:extLst>
              <a:ext uri="{FF2B5EF4-FFF2-40B4-BE49-F238E27FC236}">
                <a16:creationId xmlns:a16="http://schemas.microsoft.com/office/drawing/2014/main" id="{BC1A12F4-3D20-4325-CD09-9CAA356BF6F9}"/>
              </a:ext>
            </a:extLst>
          </p:cNvPr>
          <p:cNvCxnSpPr>
            <a:cxnSpLocks/>
          </p:cNvCxnSpPr>
          <p:nvPr/>
        </p:nvCxnSpPr>
        <p:spPr>
          <a:xfrm flipV="1">
            <a:off x="6243183" y="4704830"/>
            <a:ext cx="1577909" cy="6449"/>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68" name="Straight Connector 67">
            <a:extLst>
              <a:ext uri="{FF2B5EF4-FFF2-40B4-BE49-F238E27FC236}">
                <a16:creationId xmlns:a16="http://schemas.microsoft.com/office/drawing/2014/main" id="{61485850-98A4-216E-3F0A-693357CDA4F4}"/>
              </a:ext>
            </a:extLst>
          </p:cNvPr>
          <p:cNvCxnSpPr>
            <a:cxnSpLocks/>
          </p:cNvCxnSpPr>
          <p:nvPr/>
        </p:nvCxnSpPr>
        <p:spPr>
          <a:xfrm flipV="1">
            <a:off x="6243183" y="4806041"/>
            <a:ext cx="1577909" cy="6449"/>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69" name="Straight Connector 68">
            <a:extLst>
              <a:ext uri="{FF2B5EF4-FFF2-40B4-BE49-F238E27FC236}">
                <a16:creationId xmlns:a16="http://schemas.microsoft.com/office/drawing/2014/main" id="{86D23F64-5B8D-C4D0-C7A9-9EDB69D12EF3}"/>
              </a:ext>
            </a:extLst>
          </p:cNvPr>
          <p:cNvCxnSpPr>
            <a:cxnSpLocks/>
          </p:cNvCxnSpPr>
          <p:nvPr/>
        </p:nvCxnSpPr>
        <p:spPr>
          <a:xfrm flipV="1">
            <a:off x="453836" y="2573330"/>
            <a:ext cx="1577909" cy="6449"/>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B7FDDFCB-7B51-DFB9-0F44-A5F145575DC9}"/>
              </a:ext>
            </a:extLst>
          </p:cNvPr>
          <p:cNvCxnSpPr>
            <a:cxnSpLocks/>
          </p:cNvCxnSpPr>
          <p:nvPr/>
        </p:nvCxnSpPr>
        <p:spPr>
          <a:xfrm flipV="1">
            <a:off x="453836" y="2674541"/>
            <a:ext cx="1577909" cy="6449"/>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71" name="Straight Connector 70">
            <a:extLst>
              <a:ext uri="{FF2B5EF4-FFF2-40B4-BE49-F238E27FC236}">
                <a16:creationId xmlns:a16="http://schemas.microsoft.com/office/drawing/2014/main" id="{9D706FD7-7B23-8065-8AFB-97A745304028}"/>
              </a:ext>
            </a:extLst>
          </p:cNvPr>
          <p:cNvCxnSpPr>
            <a:cxnSpLocks/>
          </p:cNvCxnSpPr>
          <p:nvPr/>
        </p:nvCxnSpPr>
        <p:spPr>
          <a:xfrm flipV="1">
            <a:off x="2994091" y="2573330"/>
            <a:ext cx="1577909" cy="6449"/>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72" name="Straight Connector 71">
            <a:extLst>
              <a:ext uri="{FF2B5EF4-FFF2-40B4-BE49-F238E27FC236}">
                <a16:creationId xmlns:a16="http://schemas.microsoft.com/office/drawing/2014/main" id="{E8B5192B-CF14-56F7-C149-928427CAA78E}"/>
              </a:ext>
            </a:extLst>
          </p:cNvPr>
          <p:cNvCxnSpPr>
            <a:cxnSpLocks/>
          </p:cNvCxnSpPr>
          <p:nvPr/>
        </p:nvCxnSpPr>
        <p:spPr>
          <a:xfrm flipV="1">
            <a:off x="2994091" y="2674541"/>
            <a:ext cx="1577909" cy="6449"/>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73" name="Straight Connector 72">
            <a:extLst>
              <a:ext uri="{FF2B5EF4-FFF2-40B4-BE49-F238E27FC236}">
                <a16:creationId xmlns:a16="http://schemas.microsoft.com/office/drawing/2014/main" id="{43B810C6-C9A3-D9A6-1537-2BABB1FF4B30}"/>
              </a:ext>
            </a:extLst>
          </p:cNvPr>
          <p:cNvCxnSpPr>
            <a:cxnSpLocks/>
          </p:cNvCxnSpPr>
          <p:nvPr/>
        </p:nvCxnSpPr>
        <p:spPr>
          <a:xfrm>
            <a:off x="5983354" y="2199642"/>
            <a:ext cx="2831328" cy="0"/>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122F52BE-4C29-EB15-2D26-F9FFB7291BE0}"/>
              </a:ext>
            </a:extLst>
          </p:cNvPr>
          <p:cNvCxnSpPr>
            <a:cxnSpLocks/>
          </p:cNvCxnSpPr>
          <p:nvPr/>
        </p:nvCxnSpPr>
        <p:spPr>
          <a:xfrm>
            <a:off x="5983354" y="2300853"/>
            <a:ext cx="2546049" cy="0"/>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79" name="Straight Connector 78">
            <a:extLst>
              <a:ext uri="{FF2B5EF4-FFF2-40B4-BE49-F238E27FC236}">
                <a16:creationId xmlns:a16="http://schemas.microsoft.com/office/drawing/2014/main" id="{722C59CE-C220-4BD7-65D0-45E21AD3D7AB}"/>
              </a:ext>
            </a:extLst>
          </p:cNvPr>
          <p:cNvCxnSpPr>
            <a:cxnSpLocks/>
          </p:cNvCxnSpPr>
          <p:nvPr/>
        </p:nvCxnSpPr>
        <p:spPr>
          <a:xfrm flipV="1">
            <a:off x="1078683" y="5089885"/>
            <a:ext cx="1577909" cy="6449"/>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0" name="Straight Connector 79">
            <a:extLst>
              <a:ext uri="{FF2B5EF4-FFF2-40B4-BE49-F238E27FC236}">
                <a16:creationId xmlns:a16="http://schemas.microsoft.com/office/drawing/2014/main" id="{F1D8E29E-1BB7-3720-F3DF-DC96AEA0D5ED}"/>
              </a:ext>
            </a:extLst>
          </p:cNvPr>
          <p:cNvCxnSpPr>
            <a:cxnSpLocks/>
          </p:cNvCxnSpPr>
          <p:nvPr/>
        </p:nvCxnSpPr>
        <p:spPr>
          <a:xfrm flipV="1">
            <a:off x="1078683" y="5191096"/>
            <a:ext cx="1577909" cy="6449"/>
          </a:xfrm>
          <a:prstGeom prst="line">
            <a:avLst/>
          </a:prstGeom>
          <a:ln w="2857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81" name="Straight Connector 80">
            <a:extLst>
              <a:ext uri="{FF2B5EF4-FFF2-40B4-BE49-F238E27FC236}">
                <a16:creationId xmlns:a16="http://schemas.microsoft.com/office/drawing/2014/main" id="{70FCB093-B429-AC8D-056A-44A112E4E2DE}"/>
              </a:ext>
            </a:extLst>
          </p:cNvPr>
          <p:cNvCxnSpPr>
            <a:cxnSpLocks/>
          </p:cNvCxnSpPr>
          <p:nvPr/>
        </p:nvCxnSpPr>
        <p:spPr>
          <a:xfrm flipV="1">
            <a:off x="3570758" y="5137051"/>
            <a:ext cx="1577909" cy="6449"/>
          </a:xfrm>
          <a:prstGeom prst="line">
            <a:avLst/>
          </a:prstGeom>
          <a:ln w="28575">
            <a:solidFill>
              <a:schemeClr val="tx2">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82" name="Straight Connector 81">
            <a:extLst>
              <a:ext uri="{FF2B5EF4-FFF2-40B4-BE49-F238E27FC236}">
                <a16:creationId xmlns:a16="http://schemas.microsoft.com/office/drawing/2014/main" id="{86D3936F-96ED-1D66-E8A5-0869487B5A08}"/>
              </a:ext>
            </a:extLst>
          </p:cNvPr>
          <p:cNvCxnSpPr>
            <a:cxnSpLocks/>
          </p:cNvCxnSpPr>
          <p:nvPr/>
        </p:nvCxnSpPr>
        <p:spPr>
          <a:xfrm flipV="1">
            <a:off x="3537503" y="3645320"/>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cxnSp>
        <p:nvCxnSpPr>
          <p:cNvPr id="83" name="Straight Connector 82">
            <a:extLst>
              <a:ext uri="{FF2B5EF4-FFF2-40B4-BE49-F238E27FC236}">
                <a16:creationId xmlns:a16="http://schemas.microsoft.com/office/drawing/2014/main" id="{9E21ABA9-A2F1-38AA-7E0F-4E31E55CB861}"/>
              </a:ext>
            </a:extLst>
          </p:cNvPr>
          <p:cNvCxnSpPr>
            <a:cxnSpLocks/>
          </p:cNvCxnSpPr>
          <p:nvPr/>
        </p:nvCxnSpPr>
        <p:spPr>
          <a:xfrm flipV="1">
            <a:off x="304980" y="1289809"/>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cxnSp>
        <p:nvCxnSpPr>
          <p:cNvPr id="84" name="Straight Connector 83">
            <a:extLst>
              <a:ext uri="{FF2B5EF4-FFF2-40B4-BE49-F238E27FC236}">
                <a16:creationId xmlns:a16="http://schemas.microsoft.com/office/drawing/2014/main" id="{C95612A2-34AE-04DA-3215-37CB6F92EDBF}"/>
              </a:ext>
            </a:extLst>
          </p:cNvPr>
          <p:cNvCxnSpPr>
            <a:cxnSpLocks/>
          </p:cNvCxnSpPr>
          <p:nvPr/>
        </p:nvCxnSpPr>
        <p:spPr>
          <a:xfrm flipV="1">
            <a:off x="2877900" y="1330579"/>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cxnSp>
        <p:nvCxnSpPr>
          <p:cNvPr id="85" name="Straight Connector 84">
            <a:extLst>
              <a:ext uri="{FF2B5EF4-FFF2-40B4-BE49-F238E27FC236}">
                <a16:creationId xmlns:a16="http://schemas.microsoft.com/office/drawing/2014/main" id="{BB1F73FD-F326-2E1A-617A-A11D00354FC3}"/>
              </a:ext>
            </a:extLst>
          </p:cNvPr>
          <p:cNvCxnSpPr>
            <a:cxnSpLocks/>
          </p:cNvCxnSpPr>
          <p:nvPr/>
        </p:nvCxnSpPr>
        <p:spPr>
          <a:xfrm flipV="1">
            <a:off x="5946943" y="661078"/>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cxnSp>
        <p:nvCxnSpPr>
          <p:cNvPr id="4" name="Straight Connector 3">
            <a:extLst>
              <a:ext uri="{FF2B5EF4-FFF2-40B4-BE49-F238E27FC236}">
                <a16:creationId xmlns:a16="http://schemas.microsoft.com/office/drawing/2014/main" id="{59CE6E95-94D0-B048-9730-877CEFCF5412}"/>
              </a:ext>
            </a:extLst>
          </p:cNvPr>
          <p:cNvCxnSpPr>
            <a:cxnSpLocks/>
          </p:cNvCxnSpPr>
          <p:nvPr/>
        </p:nvCxnSpPr>
        <p:spPr>
          <a:xfrm flipV="1">
            <a:off x="1068685" y="3939326"/>
            <a:ext cx="1011503" cy="9634"/>
          </a:xfrm>
          <a:prstGeom prst="line">
            <a:avLst/>
          </a:prstGeom>
          <a:ln w="28575">
            <a:solidFill>
              <a:srgbClr val="5D6767"/>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90762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DD835F-CC1D-2D22-1020-F232CAC8B7B2}"/>
              </a:ext>
            </a:extLst>
          </p:cNvPr>
          <p:cNvPicPr>
            <a:picLocks noChangeAspect="1"/>
          </p:cNvPicPr>
          <p:nvPr/>
        </p:nvPicPr>
        <p:blipFill>
          <a:blip r:embed="rId2"/>
          <a:stretch>
            <a:fillRect/>
          </a:stretch>
        </p:blipFill>
        <p:spPr>
          <a:xfrm>
            <a:off x="5427646" y="2599057"/>
            <a:ext cx="3191698" cy="1715380"/>
          </a:xfrm>
          <a:prstGeom prst="rect">
            <a:avLst/>
          </a:prstGeom>
        </p:spPr>
      </p:pic>
      <p:pic>
        <p:nvPicPr>
          <p:cNvPr id="7" name="Picture 6">
            <a:extLst>
              <a:ext uri="{FF2B5EF4-FFF2-40B4-BE49-F238E27FC236}">
                <a16:creationId xmlns:a16="http://schemas.microsoft.com/office/drawing/2014/main" id="{31276D9F-CBCA-A2BC-3CA0-CA379562BCBC}"/>
              </a:ext>
            </a:extLst>
          </p:cNvPr>
          <p:cNvPicPr>
            <a:picLocks noChangeAspect="1"/>
          </p:cNvPicPr>
          <p:nvPr/>
        </p:nvPicPr>
        <p:blipFill>
          <a:blip r:embed="rId3"/>
          <a:stretch>
            <a:fillRect/>
          </a:stretch>
        </p:blipFill>
        <p:spPr>
          <a:xfrm>
            <a:off x="368113" y="374916"/>
            <a:ext cx="1579468" cy="1324715"/>
          </a:xfrm>
          <a:prstGeom prst="rect">
            <a:avLst/>
          </a:prstGeom>
        </p:spPr>
      </p:pic>
      <p:pic>
        <p:nvPicPr>
          <p:cNvPr id="9" name="Picture 8">
            <a:extLst>
              <a:ext uri="{FF2B5EF4-FFF2-40B4-BE49-F238E27FC236}">
                <a16:creationId xmlns:a16="http://schemas.microsoft.com/office/drawing/2014/main" id="{F48BA136-86E1-1F50-4B2A-F9C63B95FD6E}"/>
              </a:ext>
            </a:extLst>
          </p:cNvPr>
          <p:cNvPicPr>
            <a:picLocks noChangeAspect="1"/>
          </p:cNvPicPr>
          <p:nvPr/>
        </p:nvPicPr>
        <p:blipFill>
          <a:blip r:embed="rId4"/>
          <a:stretch>
            <a:fillRect/>
          </a:stretch>
        </p:blipFill>
        <p:spPr>
          <a:xfrm>
            <a:off x="2426646" y="305711"/>
            <a:ext cx="2232341" cy="2787839"/>
          </a:xfrm>
          <a:prstGeom prst="rect">
            <a:avLst/>
          </a:prstGeom>
        </p:spPr>
      </p:pic>
      <p:pic>
        <p:nvPicPr>
          <p:cNvPr id="11" name="Picture 10">
            <a:extLst>
              <a:ext uri="{FF2B5EF4-FFF2-40B4-BE49-F238E27FC236}">
                <a16:creationId xmlns:a16="http://schemas.microsoft.com/office/drawing/2014/main" id="{31C9D2BF-7D4B-104D-786B-63E4E1C68A6F}"/>
              </a:ext>
            </a:extLst>
          </p:cNvPr>
          <p:cNvPicPr>
            <a:picLocks noChangeAspect="1"/>
          </p:cNvPicPr>
          <p:nvPr/>
        </p:nvPicPr>
        <p:blipFill>
          <a:blip r:embed="rId5"/>
          <a:stretch>
            <a:fillRect/>
          </a:stretch>
        </p:blipFill>
        <p:spPr>
          <a:xfrm>
            <a:off x="5066210" y="407092"/>
            <a:ext cx="3659707" cy="1470633"/>
          </a:xfrm>
          <a:prstGeom prst="rect">
            <a:avLst/>
          </a:prstGeom>
        </p:spPr>
      </p:pic>
      <p:pic>
        <p:nvPicPr>
          <p:cNvPr id="13" name="Picture 12">
            <a:extLst>
              <a:ext uri="{FF2B5EF4-FFF2-40B4-BE49-F238E27FC236}">
                <a16:creationId xmlns:a16="http://schemas.microsoft.com/office/drawing/2014/main" id="{F4CD32C8-C767-5C74-8957-702CC8EF45E1}"/>
              </a:ext>
            </a:extLst>
          </p:cNvPr>
          <p:cNvPicPr>
            <a:picLocks noChangeAspect="1"/>
          </p:cNvPicPr>
          <p:nvPr/>
        </p:nvPicPr>
        <p:blipFill>
          <a:blip r:embed="rId6"/>
          <a:stretch>
            <a:fillRect/>
          </a:stretch>
        </p:blipFill>
        <p:spPr>
          <a:xfrm>
            <a:off x="370344" y="3017122"/>
            <a:ext cx="2793634" cy="853495"/>
          </a:xfrm>
          <a:prstGeom prst="rect">
            <a:avLst/>
          </a:prstGeom>
        </p:spPr>
      </p:pic>
      <p:pic>
        <p:nvPicPr>
          <p:cNvPr id="15" name="Picture 14">
            <a:extLst>
              <a:ext uri="{FF2B5EF4-FFF2-40B4-BE49-F238E27FC236}">
                <a16:creationId xmlns:a16="http://schemas.microsoft.com/office/drawing/2014/main" id="{890E6038-1FF2-2551-228D-65EF8A851E64}"/>
              </a:ext>
            </a:extLst>
          </p:cNvPr>
          <p:cNvPicPr>
            <a:picLocks noChangeAspect="1"/>
          </p:cNvPicPr>
          <p:nvPr/>
        </p:nvPicPr>
        <p:blipFill>
          <a:blip r:embed="rId7"/>
          <a:stretch>
            <a:fillRect/>
          </a:stretch>
        </p:blipFill>
        <p:spPr>
          <a:xfrm>
            <a:off x="2392722" y="3685773"/>
            <a:ext cx="2966023" cy="1050635"/>
          </a:xfrm>
          <a:prstGeom prst="rect">
            <a:avLst/>
          </a:prstGeom>
        </p:spPr>
      </p:pic>
      <p:sp>
        <p:nvSpPr>
          <p:cNvPr id="16" name="TextBox 15">
            <a:extLst>
              <a:ext uri="{FF2B5EF4-FFF2-40B4-BE49-F238E27FC236}">
                <a16:creationId xmlns:a16="http://schemas.microsoft.com/office/drawing/2014/main" id="{C58E1CF6-786F-180F-5338-7B9DBB91A289}"/>
              </a:ext>
            </a:extLst>
          </p:cNvPr>
          <p:cNvSpPr txBox="1"/>
          <p:nvPr/>
        </p:nvSpPr>
        <p:spPr>
          <a:xfrm>
            <a:off x="1473106" y="305711"/>
            <a:ext cx="845103" cy="338554"/>
          </a:xfrm>
          <a:prstGeom prst="rect">
            <a:avLst/>
          </a:prstGeom>
          <a:noFill/>
        </p:spPr>
        <p:txBody>
          <a:bodyPr wrap="none" rtlCol="0">
            <a:spAutoFit/>
          </a:bodyPr>
          <a:lstStyle/>
          <a:p>
            <a:r>
              <a:rPr lang="en-US" sz="1600" b="1"/>
              <a:t>Cerner</a:t>
            </a:r>
          </a:p>
        </p:txBody>
      </p:sp>
      <p:sp>
        <p:nvSpPr>
          <p:cNvPr id="17" name="TextBox 16">
            <a:extLst>
              <a:ext uri="{FF2B5EF4-FFF2-40B4-BE49-F238E27FC236}">
                <a16:creationId xmlns:a16="http://schemas.microsoft.com/office/drawing/2014/main" id="{8000DEB0-8AFC-C31C-A5F4-B44BFE0D1BA4}"/>
              </a:ext>
            </a:extLst>
          </p:cNvPr>
          <p:cNvSpPr txBox="1"/>
          <p:nvPr/>
        </p:nvSpPr>
        <p:spPr>
          <a:xfrm>
            <a:off x="4340888" y="305711"/>
            <a:ext cx="479618" cy="338554"/>
          </a:xfrm>
          <a:prstGeom prst="rect">
            <a:avLst/>
          </a:prstGeom>
          <a:noFill/>
        </p:spPr>
        <p:txBody>
          <a:bodyPr wrap="none" rtlCol="0">
            <a:spAutoFit/>
          </a:bodyPr>
          <a:lstStyle/>
          <a:p>
            <a:r>
              <a:rPr lang="en-US" sz="1600" b="1"/>
              <a:t>DH</a:t>
            </a:r>
          </a:p>
        </p:txBody>
      </p:sp>
      <p:sp>
        <p:nvSpPr>
          <p:cNvPr id="18" name="TextBox 17">
            <a:extLst>
              <a:ext uri="{FF2B5EF4-FFF2-40B4-BE49-F238E27FC236}">
                <a16:creationId xmlns:a16="http://schemas.microsoft.com/office/drawing/2014/main" id="{84036A38-2793-E482-8793-6BE72528C96A}"/>
              </a:ext>
            </a:extLst>
          </p:cNvPr>
          <p:cNvSpPr txBox="1"/>
          <p:nvPr/>
        </p:nvSpPr>
        <p:spPr>
          <a:xfrm>
            <a:off x="7255288" y="305711"/>
            <a:ext cx="891591" cy="338554"/>
          </a:xfrm>
          <a:prstGeom prst="rect">
            <a:avLst/>
          </a:prstGeom>
          <a:noFill/>
        </p:spPr>
        <p:txBody>
          <a:bodyPr wrap="none" rtlCol="0">
            <a:spAutoFit/>
          </a:bodyPr>
          <a:lstStyle/>
          <a:p>
            <a:r>
              <a:rPr lang="en-US" sz="1600" b="1"/>
              <a:t>Google</a:t>
            </a:r>
          </a:p>
        </p:txBody>
      </p:sp>
      <p:sp>
        <p:nvSpPr>
          <p:cNvPr id="19" name="TextBox 18">
            <a:extLst>
              <a:ext uri="{FF2B5EF4-FFF2-40B4-BE49-F238E27FC236}">
                <a16:creationId xmlns:a16="http://schemas.microsoft.com/office/drawing/2014/main" id="{4A9BDB26-A4D9-7E7E-AEAC-93149C0443F2}"/>
              </a:ext>
            </a:extLst>
          </p:cNvPr>
          <p:cNvSpPr txBox="1"/>
          <p:nvPr/>
        </p:nvSpPr>
        <p:spPr>
          <a:xfrm>
            <a:off x="1442916" y="3009290"/>
            <a:ext cx="697627" cy="338554"/>
          </a:xfrm>
          <a:prstGeom prst="rect">
            <a:avLst/>
          </a:prstGeom>
          <a:noFill/>
        </p:spPr>
        <p:txBody>
          <a:bodyPr wrap="none" rtlCol="0">
            <a:spAutoFit/>
          </a:bodyPr>
          <a:lstStyle/>
          <a:p>
            <a:r>
              <a:rPr lang="en-US" sz="1600" b="1"/>
              <a:t>MDIX</a:t>
            </a:r>
          </a:p>
        </p:txBody>
      </p:sp>
      <p:sp>
        <p:nvSpPr>
          <p:cNvPr id="20" name="TextBox 19">
            <a:extLst>
              <a:ext uri="{FF2B5EF4-FFF2-40B4-BE49-F238E27FC236}">
                <a16:creationId xmlns:a16="http://schemas.microsoft.com/office/drawing/2014/main" id="{E92359BB-335F-57BC-4FA3-E8FA4EE1383D}"/>
              </a:ext>
            </a:extLst>
          </p:cNvPr>
          <p:cNvSpPr txBox="1"/>
          <p:nvPr/>
        </p:nvSpPr>
        <p:spPr>
          <a:xfrm>
            <a:off x="3932637" y="3582791"/>
            <a:ext cx="809837" cy="338554"/>
          </a:xfrm>
          <a:prstGeom prst="rect">
            <a:avLst/>
          </a:prstGeom>
          <a:noFill/>
        </p:spPr>
        <p:txBody>
          <a:bodyPr wrap="none" rtlCol="0">
            <a:spAutoFit/>
          </a:bodyPr>
          <a:lstStyle/>
          <a:p>
            <a:r>
              <a:rPr lang="en-US" sz="1600" b="1"/>
              <a:t>Redox</a:t>
            </a:r>
          </a:p>
        </p:txBody>
      </p:sp>
      <p:sp>
        <p:nvSpPr>
          <p:cNvPr id="21" name="TextBox 20">
            <a:extLst>
              <a:ext uri="{FF2B5EF4-FFF2-40B4-BE49-F238E27FC236}">
                <a16:creationId xmlns:a16="http://schemas.microsoft.com/office/drawing/2014/main" id="{62086EB2-0430-A279-BA26-6A5F0F2E9201}"/>
              </a:ext>
            </a:extLst>
          </p:cNvPr>
          <p:cNvSpPr txBox="1"/>
          <p:nvPr/>
        </p:nvSpPr>
        <p:spPr>
          <a:xfrm>
            <a:off x="6993679" y="2473971"/>
            <a:ext cx="1539204" cy="307777"/>
          </a:xfrm>
          <a:prstGeom prst="rect">
            <a:avLst/>
          </a:prstGeom>
          <a:noFill/>
        </p:spPr>
        <p:txBody>
          <a:bodyPr wrap="none" rtlCol="0">
            <a:spAutoFit/>
          </a:bodyPr>
          <a:lstStyle/>
          <a:p>
            <a:r>
              <a:rPr lang="en-US" sz="1400" b="1">
                <a:solidFill>
                  <a:srgbClr val="C00000"/>
                </a:solidFill>
              </a:rPr>
              <a:t>Rec – in JSONC</a:t>
            </a:r>
          </a:p>
        </p:txBody>
      </p:sp>
      <p:cxnSp>
        <p:nvCxnSpPr>
          <p:cNvPr id="26" name="Straight Connector 25">
            <a:extLst>
              <a:ext uri="{FF2B5EF4-FFF2-40B4-BE49-F238E27FC236}">
                <a16:creationId xmlns:a16="http://schemas.microsoft.com/office/drawing/2014/main" id="{7D76051E-8402-3A3E-1871-8F029155EEE6}"/>
              </a:ext>
            </a:extLst>
          </p:cNvPr>
          <p:cNvCxnSpPr>
            <a:cxnSpLocks/>
          </p:cNvCxnSpPr>
          <p:nvPr/>
        </p:nvCxnSpPr>
        <p:spPr>
          <a:xfrm>
            <a:off x="5427646" y="3574530"/>
            <a:ext cx="913193"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6F2D0532-CF38-4BF1-B766-F049A85DA459}"/>
              </a:ext>
            </a:extLst>
          </p:cNvPr>
          <p:cNvCxnSpPr>
            <a:cxnSpLocks/>
          </p:cNvCxnSpPr>
          <p:nvPr/>
        </p:nvCxnSpPr>
        <p:spPr>
          <a:xfrm>
            <a:off x="5066210" y="1020124"/>
            <a:ext cx="913193"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0ABC242F-4D0F-8283-0B58-07822FE7790F}"/>
              </a:ext>
            </a:extLst>
          </p:cNvPr>
          <p:cNvCxnSpPr>
            <a:cxnSpLocks/>
          </p:cNvCxnSpPr>
          <p:nvPr/>
        </p:nvCxnSpPr>
        <p:spPr>
          <a:xfrm>
            <a:off x="370344" y="3144382"/>
            <a:ext cx="913193"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2FCED560-B21D-B121-3C13-C3929420DC81}"/>
              </a:ext>
            </a:extLst>
          </p:cNvPr>
          <p:cNvCxnSpPr>
            <a:cxnSpLocks/>
          </p:cNvCxnSpPr>
          <p:nvPr/>
        </p:nvCxnSpPr>
        <p:spPr>
          <a:xfrm>
            <a:off x="479217" y="555429"/>
            <a:ext cx="913193"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FA4F86DC-47DD-339A-A9C3-00D2914EBA69}"/>
              </a:ext>
            </a:extLst>
          </p:cNvPr>
          <p:cNvCxnSpPr>
            <a:cxnSpLocks/>
          </p:cNvCxnSpPr>
          <p:nvPr/>
        </p:nvCxnSpPr>
        <p:spPr>
          <a:xfrm>
            <a:off x="2392722" y="4608423"/>
            <a:ext cx="913193" cy="0"/>
          </a:xfrm>
          <a:prstGeom prst="line">
            <a:avLst/>
          </a:prstGeom>
          <a:ln w="28575">
            <a:solidFill>
              <a:srgbClr val="F08F1F"/>
            </a:solidFill>
          </a:ln>
        </p:spPr>
        <p:style>
          <a:lnRef idx="1">
            <a:schemeClr val="accent2"/>
          </a:lnRef>
          <a:fillRef idx="0">
            <a:schemeClr val="accent2"/>
          </a:fillRef>
          <a:effectRef idx="0">
            <a:schemeClr val="accent2"/>
          </a:effectRef>
          <a:fontRef idx="minor">
            <a:schemeClr val="tx1"/>
          </a:fontRef>
        </p:style>
      </p:cxnSp>
      <p:sp>
        <p:nvSpPr>
          <p:cNvPr id="33" name="Left Brace 32">
            <a:extLst>
              <a:ext uri="{FF2B5EF4-FFF2-40B4-BE49-F238E27FC236}">
                <a16:creationId xmlns:a16="http://schemas.microsoft.com/office/drawing/2014/main" id="{4FC01B6E-864B-FB13-64B3-0550BD7BBC16}"/>
              </a:ext>
            </a:extLst>
          </p:cNvPr>
          <p:cNvSpPr/>
          <p:nvPr/>
        </p:nvSpPr>
        <p:spPr>
          <a:xfrm>
            <a:off x="2266332" y="3816388"/>
            <a:ext cx="114978" cy="5517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e 33">
            <a:extLst>
              <a:ext uri="{FF2B5EF4-FFF2-40B4-BE49-F238E27FC236}">
                <a16:creationId xmlns:a16="http://schemas.microsoft.com/office/drawing/2014/main" id="{EE6F75E0-BB5B-812E-A91B-B2F34F80B819}"/>
              </a:ext>
            </a:extLst>
          </p:cNvPr>
          <p:cNvSpPr/>
          <p:nvPr/>
        </p:nvSpPr>
        <p:spPr>
          <a:xfrm>
            <a:off x="5312668" y="2713978"/>
            <a:ext cx="114978" cy="551796"/>
          </a:xfrm>
          <a:prstGeom prst="leftBrace">
            <a:avLst/>
          </a:prstGeom>
          <a:ln w="19050">
            <a:solidFill>
              <a:srgbClr val="0057B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33A916B9-9934-A5EF-67A8-1F9349908DC2}"/>
              </a:ext>
            </a:extLst>
          </p:cNvPr>
          <p:cNvSpPr/>
          <p:nvPr/>
        </p:nvSpPr>
        <p:spPr>
          <a:xfrm>
            <a:off x="2336598" y="305711"/>
            <a:ext cx="69642" cy="127561"/>
          </a:xfrm>
          <a:prstGeom prst="leftBrace">
            <a:avLst/>
          </a:prstGeom>
          <a:ln w="19050">
            <a:solidFill>
              <a:srgbClr val="0057B8"/>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a:extLst>
              <a:ext uri="{FF2B5EF4-FFF2-40B4-BE49-F238E27FC236}">
                <a16:creationId xmlns:a16="http://schemas.microsoft.com/office/drawing/2014/main" id="{11B2125C-B3B3-2567-6D11-CDF8718D9941}"/>
              </a:ext>
            </a:extLst>
          </p:cNvPr>
          <p:cNvSpPr/>
          <p:nvPr/>
        </p:nvSpPr>
        <p:spPr>
          <a:xfrm>
            <a:off x="5020457" y="427868"/>
            <a:ext cx="45719" cy="127561"/>
          </a:xfrm>
          <a:prstGeom prst="leftBrace">
            <a:avLst/>
          </a:prstGeom>
          <a:ln w="19050">
            <a:solidFill>
              <a:srgbClr val="0057B8"/>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CB5E6C83-A412-BEDD-8435-9417F1978766}"/>
              </a:ext>
            </a:extLst>
          </p:cNvPr>
          <p:cNvSpPr/>
          <p:nvPr/>
        </p:nvSpPr>
        <p:spPr>
          <a:xfrm>
            <a:off x="5296265" y="3630325"/>
            <a:ext cx="147783" cy="614479"/>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8" name="Left Brace 37">
            <a:extLst>
              <a:ext uri="{FF2B5EF4-FFF2-40B4-BE49-F238E27FC236}">
                <a16:creationId xmlns:a16="http://schemas.microsoft.com/office/drawing/2014/main" id="{15A9C818-0CB0-E136-A3D9-C41CAEFD8897}"/>
              </a:ext>
            </a:extLst>
          </p:cNvPr>
          <p:cNvSpPr/>
          <p:nvPr/>
        </p:nvSpPr>
        <p:spPr>
          <a:xfrm>
            <a:off x="216763" y="3221520"/>
            <a:ext cx="147783" cy="614479"/>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39" name="Left Brace 38">
            <a:extLst>
              <a:ext uri="{FF2B5EF4-FFF2-40B4-BE49-F238E27FC236}">
                <a16:creationId xmlns:a16="http://schemas.microsoft.com/office/drawing/2014/main" id="{823F1566-F493-CB1D-0E04-A925E45E55C2}"/>
              </a:ext>
            </a:extLst>
          </p:cNvPr>
          <p:cNvSpPr/>
          <p:nvPr/>
        </p:nvSpPr>
        <p:spPr>
          <a:xfrm>
            <a:off x="216763" y="730033"/>
            <a:ext cx="147783" cy="614479"/>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0" name="Left Brace 39">
            <a:extLst>
              <a:ext uri="{FF2B5EF4-FFF2-40B4-BE49-F238E27FC236}">
                <a16:creationId xmlns:a16="http://schemas.microsoft.com/office/drawing/2014/main" id="{08731216-3521-BAA4-F426-A282CCDB5F5E}"/>
              </a:ext>
            </a:extLst>
          </p:cNvPr>
          <p:cNvSpPr/>
          <p:nvPr/>
        </p:nvSpPr>
        <p:spPr>
          <a:xfrm>
            <a:off x="4907664" y="1135381"/>
            <a:ext cx="147783" cy="614479"/>
          </a:xfrm>
          <a:prstGeom prst="leftBrace">
            <a:avLst/>
          </a:prstGeom>
          <a:ln w="19050">
            <a:solidFill>
              <a:srgbClr val="5D67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41" name="Left Brace 40">
            <a:extLst>
              <a:ext uri="{FF2B5EF4-FFF2-40B4-BE49-F238E27FC236}">
                <a16:creationId xmlns:a16="http://schemas.microsoft.com/office/drawing/2014/main" id="{8222D24C-EF09-D6FD-9E33-BF514D9786EF}"/>
              </a:ext>
            </a:extLst>
          </p:cNvPr>
          <p:cNvSpPr/>
          <p:nvPr/>
        </p:nvSpPr>
        <p:spPr>
          <a:xfrm>
            <a:off x="2307419" y="520902"/>
            <a:ext cx="119194" cy="2285227"/>
          </a:xfrm>
          <a:prstGeom prst="leftBrace">
            <a:avLst/>
          </a:prstGeom>
          <a:ln w="19050">
            <a:solidFill>
              <a:srgbClr val="5D6767"/>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156872908"/>
      </p:ext>
    </p:extLst>
  </p:cSld>
  <p:clrMapOvr>
    <a:masterClrMapping/>
  </p:clrMapOvr>
</p:sld>
</file>

<file path=ppt/theme/theme1.xml><?xml version="1.0" encoding="utf-8"?>
<a:theme xmlns:a="http://schemas.openxmlformats.org/drawingml/2006/main" name="Office Theme">
  <a:themeElements>
    <a:clrScheme name="Diameter Health">
      <a:dk1>
        <a:sysClr val="windowText" lastClr="000000"/>
      </a:dk1>
      <a:lt1>
        <a:sysClr val="window" lastClr="FFFFFF"/>
      </a:lt1>
      <a:dk2>
        <a:srgbClr val="0057B8"/>
      </a:dk2>
      <a:lt2>
        <a:srgbClr val="EEECE1"/>
      </a:lt2>
      <a:accent1>
        <a:srgbClr val="919D9D"/>
      </a:accent1>
      <a:accent2>
        <a:srgbClr val="F08F1F"/>
      </a:accent2>
      <a:accent3>
        <a:srgbClr val="6DBE40"/>
      </a:accent3>
      <a:accent4>
        <a:srgbClr val="784A90"/>
      </a:accent4>
      <a:accent5>
        <a:srgbClr val="934054"/>
      </a:accent5>
      <a:accent6>
        <a:srgbClr val="F3D03E"/>
      </a:accent6>
      <a:hlink>
        <a:srgbClr val="0057B8"/>
      </a:hlink>
      <a:folHlink>
        <a:srgbClr val="9340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yer Overview in new Template 052720.pptx  -  Read-Only" id="{CF8643E3-E4DF-4E7F-AB4E-7599F5B50327}" vid="{B2F9F5E1-1AAC-4A68-908B-EAC92BD618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7c338cc7-2991-4a15-9842-0f97f791c65d">
      <UserInfo>
        <DisplayName>Lee Eubanks</DisplayName>
        <AccountId>57</AccountId>
        <AccountType/>
      </UserInfo>
      <UserInfo>
        <DisplayName>Amy Krane</DisplayName>
        <AccountId>91</AccountId>
        <AccountType/>
      </UserInfo>
      <UserInfo>
        <DisplayName>JoEllen Komanetsky</DisplayName>
        <AccountId>499</AccountId>
        <AccountType/>
      </UserInfo>
      <UserInfo>
        <DisplayName>Rich Forristall</DisplayName>
        <AccountId>197</AccountId>
        <AccountType/>
      </UserInfo>
      <UserInfo>
        <DisplayName>Veronica Owen</DisplayName>
        <AccountId>523</AccountId>
        <AccountType/>
      </UserInfo>
      <UserInfo>
        <DisplayName>Reed Perry</DisplayName>
        <AccountId>94</AccountId>
        <AccountType/>
      </UserInfo>
    </SharedWithUsers>
    <TaxCatchAll xmlns="7c338cc7-2991-4a15-9842-0f97f791c65d" xsi:nil="true"/>
    <lcf76f155ced4ddcb4097134ff3c332f xmlns="01d39980-7995-4fbb-8f75-4a4a8543fff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C7B16B1A640B3408D85884A3AFDE9BE" ma:contentTypeVersion="16" ma:contentTypeDescription="Create a new document." ma:contentTypeScope="" ma:versionID="dc1e9d9408478090dd4b08bc1e2fc868">
  <xsd:schema xmlns:xsd="http://www.w3.org/2001/XMLSchema" xmlns:xs="http://www.w3.org/2001/XMLSchema" xmlns:p="http://schemas.microsoft.com/office/2006/metadata/properties" xmlns:ns2="01d39980-7995-4fbb-8f75-4a4a8543ffff" xmlns:ns3="7c338cc7-2991-4a15-9842-0f97f791c65d" targetNamespace="http://schemas.microsoft.com/office/2006/metadata/properties" ma:root="true" ma:fieldsID="ba6182990674059eb9e7fe088147a941" ns2:_="" ns3:_="">
    <xsd:import namespace="01d39980-7995-4fbb-8f75-4a4a8543ffff"/>
    <xsd:import namespace="7c338cc7-2991-4a15-9842-0f97f791c65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d39980-7995-4fbb-8f75-4a4a8543ff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5682ec1-3d04-4fe1-ace0-c654c7cf6f38"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c338cc7-2991-4a15-9842-0f97f791c65d"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a590fcd1-5f2a-4920-9236-43947b9f9dc4}" ma:internalName="TaxCatchAll" ma:showField="CatchAllData" ma:web="7c338cc7-2991-4a15-9842-0f97f791c65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753D09-1268-4F3E-8202-8CBD49ECB89D}">
  <ds:schemaRefs>
    <ds:schemaRef ds:uri="http://schemas.microsoft.com/office/2006/metadata/properties"/>
    <ds:schemaRef ds:uri="http://www.w3.org/XML/1998/namespace"/>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7c338cc7-2991-4a15-9842-0f97f791c65d"/>
    <ds:schemaRef ds:uri="01d39980-7995-4fbb-8f75-4a4a8543ffff"/>
    <ds:schemaRef ds:uri="http://purl.org/dc/dcmitype/"/>
  </ds:schemaRefs>
</ds:datastoreItem>
</file>

<file path=customXml/itemProps2.xml><?xml version="1.0" encoding="utf-8"?>
<ds:datastoreItem xmlns:ds="http://schemas.openxmlformats.org/officeDocument/2006/customXml" ds:itemID="{EB644F44-9165-4F12-B1FA-18C9D30065BD}">
  <ds:schemaRefs>
    <ds:schemaRef ds:uri="01d39980-7995-4fbb-8f75-4a4a8543ffff"/>
    <ds:schemaRef ds:uri="7c338cc7-2991-4a15-9842-0f97f791c6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D381755-7573-4FB2-B589-B43868989D2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Payer Overview in new Template 052920</Template>
  <TotalTime>27738</TotalTime>
  <Words>2500</Words>
  <Application>Microsoft Macintosh PowerPoint</Application>
  <PresentationFormat>On-screen Show (16:9)</PresentationFormat>
  <Paragraphs>386</Paragraphs>
  <Slides>69</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Arial Unicode MS</vt:lpstr>
      <vt:lpstr>Arial</vt:lpstr>
      <vt:lpstr>Arial Black</vt:lpstr>
      <vt:lpstr>Calibri</vt:lpstr>
      <vt:lpstr>Kanit Light</vt:lpstr>
      <vt:lpstr>Kanit Thin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LIME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Stacy State</dc:creator>
  <cp:keywords/>
  <dc:description/>
  <cp:lastModifiedBy>Chun Li</cp:lastModifiedBy>
  <cp:revision>5</cp:revision>
  <cp:lastPrinted>2018-12-17T19:47:04Z</cp:lastPrinted>
  <dcterms:created xsi:type="dcterms:W3CDTF">2020-06-01T17:33:03Z</dcterms:created>
  <dcterms:modified xsi:type="dcterms:W3CDTF">2024-01-10T23:03:37Z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0x0101003C7B16B1A640B3408D85884A3AFDE9BE</vt:lpwstr>
  </property>
  <property fmtid="{D5CDD505-2E9C-101B-9397-08002B2CF9AE}" pid="3" name="Order">
    <vt:r8>4933800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ies>
</file>